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6" r:id="rId1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70FF"/>
    <a:srgbClr val="011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1" i="0">
                <a:solidFill>
                  <a:srgbClr val="5270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5270F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1" i="0">
                <a:solidFill>
                  <a:srgbClr val="5270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7400" b="0" i="0">
                <a:solidFill>
                  <a:srgbClr val="5270F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1" i="0">
                <a:solidFill>
                  <a:srgbClr val="5270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150" b="1" i="0">
                <a:solidFill>
                  <a:srgbClr val="5270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8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29135" y="170935"/>
            <a:ext cx="9992994" cy="204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150" b="1" i="0">
                <a:solidFill>
                  <a:srgbClr val="5270FF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76384" y="2299806"/>
            <a:ext cx="15135231" cy="529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400" b="0" i="0">
                <a:solidFill>
                  <a:srgbClr val="5270FF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8100"/>
            <a:ext cx="18287999" cy="10286999"/>
            <a:chOff x="0" y="0"/>
            <a:chExt cx="18287999" cy="102869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6721" y="1041953"/>
              <a:ext cx="634186" cy="488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74572" y="7319483"/>
              <a:ext cx="4785015" cy="1546548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13590730" y="7813357"/>
            <a:ext cx="25527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i="1" spc="280" dirty="0">
                <a:solidFill>
                  <a:srgbClr val="5270FF"/>
                </a:solidFill>
                <a:latin typeface="Verdana"/>
                <a:cs typeface="Verdana"/>
              </a:rPr>
              <a:t>Meghana</a:t>
            </a:r>
            <a:r>
              <a:rPr lang="en-IN" sz="3000" i="1" spc="280" dirty="0">
                <a:solidFill>
                  <a:srgbClr val="5270FF"/>
                </a:solidFill>
                <a:latin typeface="Verdana"/>
                <a:cs typeface="Verdana"/>
              </a:rPr>
              <a:t>.M</a:t>
            </a:r>
            <a:endParaRPr sz="3000" dirty="0">
              <a:solidFill>
                <a:srgbClr val="5270FF"/>
              </a:solidFill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062301"/>
            <a:ext cx="16199485" cy="7225030"/>
            <a:chOff x="0" y="3062301"/>
            <a:chExt cx="16199485" cy="72250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12737" y="3062301"/>
              <a:ext cx="1486495" cy="13139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594704"/>
              <a:ext cx="1679443" cy="169229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25708" y="3269541"/>
              <a:ext cx="474271" cy="44971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772603" y="2060233"/>
            <a:ext cx="10172065" cy="25330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415925">
              <a:lnSpc>
                <a:spcPct val="116700"/>
              </a:lnSpc>
              <a:spcBef>
                <a:spcPts val="90"/>
              </a:spcBef>
            </a:pPr>
            <a:r>
              <a:rPr sz="7050" b="0" spc="-484" dirty="0">
                <a:latin typeface="Arial Black"/>
                <a:cs typeface="Arial Black"/>
              </a:rPr>
              <a:t>Agile</a:t>
            </a:r>
            <a:r>
              <a:rPr sz="7050" b="0" spc="-655" dirty="0">
                <a:latin typeface="Arial Black"/>
                <a:cs typeface="Arial Black"/>
              </a:rPr>
              <a:t> </a:t>
            </a:r>
            <a:r>
              <a:rPr sz="7050" b="0" spc="-310" dirty="0">
                <a:latin typeface="Arial Black"/>
                <a:cs typeface="Arial Black"/>
              </a:rPr>
              <a:t>Methodology</a:t>
            </a:r>
            <a:r>
              <a:rPr sz="7050" b="0" spc="-650" dirty="0">
                <a:latin typeface="Arial Black"/>
                <a:cs typeface="Arial Black"/>
              </a:rPr>
              <a:t> </a:t>
            </a:r>
            <a:r>
              <a:rPr sz="7050" b="0" spc="-300" dirty="0">
                <a:latin typeface="Arial Black"/>
                <a:cs typeface="Arial Black"/>
              </a:rPr>
              <a:t>in </a:t>
            </a:r>
            <a:r>
              <a:rPr sz="7050" b="0" spc="-484" dirty="0">
                <a:latin typeface="Arial Black"/>
                <a:cs typeface="Arial Black"/>
              </a:rPr>
              <a:t>Software</a:t>
            </a:r>
            <a:r>
              <a:rPr sz="7050" b="0" spc="-680" dirty="0">
                <a:latin typeface="Arial Black"/>
                <a:cs typeface="Arial Black"/>
              </a:rPr>
              <a:t> </a:t>
            </a:r>
            <a:r>
              <a:rPr sz="7050" b="0" spc="-345" dirty="0">
                <a:latin typeface="Arial Black"/>
                <a:cs typeface="Arial Black"/>
              </a:rPr>
              <a:t>Development</a:t>
            </a:r>
            <a:endParaRPr sz="705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95250" y="2312731"/>
            <a:ext cx="6673215" cy="7038975"/>
            <a:chOff x="-95250" y="2312731"/>
            <a:chExt cx="6673215" cy="7038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19411"/>
              <a:ext cx="4724981" cy="682751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2407981"/>
              <a:ext cx="4736465" cy="6848475"/>
            </a:xfrm>
            <a:custGeom>
              <a:avLst/>
              <a:gdLst/>
              <a:ahLst/>
              <a:cxnLst/>
              <a:rect l="l" t="t" r="r" b="b"/>
              <a:pathLst>
                <a:path w="4736465" h="6848475">
                  <a:moveTo>
                    <a:pt x="4296658" y="6848417"/>
                  </a:moveTo>
                  <a:lnTo>
                    <a:pt x="4356137" y="6840643"/>
                  </a:lnTo>
                  <a:lnTo>
                    <a:pt x="4401784" y="6828907"/>
                  </a:lnTo>
                  <a:lnTo>
                    <a:pt x="4445545" y="6812890"/>
                  </a:lnTo>
                  <a:lnTo>
                    <a:pt x="4487181" y="6792832"/>
                  </a:lnTo>
                  <a:lnTo>
                    <a:pt x="4526452" y="6768973"/>
                  </a:lnTo>
                  <a:lnTo>
                    <a:pt x="4563118" y="6741552"/>
                  </a:lnTo>
                  <a:lnTo>
                    <a:pt x="4596941" y="6710809"/>
                  </a:lnTo>
                  <a:lnTo>
                    <a:pt x="4627680" y="6676984"/>
                  </a:lnTo>
                  <a:lnTo>
                    <a:pt x="4655097" y="6640315"/>
                  </a:lnTo>
                  <a:lnTo>
                    <a:pt x="4678951" y="6601043"/>
                  </a:lnTo>
                  <a:lnTo>
                    <a:pt x="4699004" y="6559407"/>
                  </a:lnTo>
                  <a:lnTo>
                    <a:pt x="4715016" y="6515647"/>
                  </a:lnTo>
                  <a:lnTo>
                    <a:pt x="4726748" y="6470002"/>
                  </a:lnTo>
                  <a:lnTo>
                    <a:pt x="4733961" y="6422711"/>
                  </a:lnTo>
                  <a:lnTo>
                    <a:pt x="4736414" y="6374015"/>
                  </a:lnTo>
                  <a:lnTo>
                    <a:pt x="4736412" y="476246"/>
                  </a:lnTo>
                  <a:lnTo>
                    <a:pt x="4733953" y="427552"/>
                  </a:lnTo>
                  <a:lnTo>
                    <a:pt x="4726735" y="380264"/>
                  </a:lnTo>
                  <a:lnTo>
                    <a:pt x="4714999" y="334622"/>
                  </a:lnTo>
                  <a:lnTo>
                    <a:pt x="4698983" y="290865"/>
                  </a:lnTo>
                  <a:lnTo>
                    <a:pt x="4678927" y="249233"/>
                  </a:lnTo>
                  <a:lnTo>
                    <a:pt x="4655071" y="209966"/>
                  </a:lnTo>
                  <a:lnTo>
                    <a:pt x="4627653" y="173303"/>
                  </a:lnTo>
                  <a:lnTo>
                    <a:pt x="4596914" y="139482"/>
                  </a:lnTo>
                  <a:lnTo>
                    <a:pt x="4563092" y="108745"/>
                  </a:lnTo>
                  <a:lnTo>
                    <a:pt x="4526428" y="81329"/>
                  </a:lnTo>
                  <a:lnTo>
                    <a:pt x="4487160" y="57474"/>
                  </a:lnTo>
                  <a:lnTo>
                    <a:pt x="4445528" y="37420"/>
                  </a:lnTo>
                  <a:lnTo>
                    <a:pt x="4401771" y="21407"/>
                  </a:lnTo>
                  <a:lnTo>
                    <a:pt x="4356129" y="9672"/>
                  </a:lnTo>
                  <a:lnTo>
                    <a:pt x="4308841" y="2457"/>
                  </a:lnTo>
                  <a:lnTo>
                    <a:pt x="4260147" y="0"/>
                  </a:lnTo>
                  <a:lnTo>
                    <a:pt x="0" y="0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98424" y="3602929"/>
              <a:ext cx="3475975" cy="446042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986994" y="3591498"/>
              <a:ext cx="3495675" cy="4483735"/>
            </a:xfrm>
            <a:custGeom>
              <a:avLst/>
              <a:gdLst/>
              <a:ahLst/>
              <a:cxnLst/>
              <a:rect l="l" t="t" r="r" b="b"/>
              <a:pathLst>
                <a:path w="3495675" h="4483734">
                  <a:moveTo>
                    <a:pt x="3495643" y="422966"/>
                  </a:moveTo>
                  <a:lnTo>
                    <a:pt x="3489125" y="380259"/>
                  </a:lnTo>
                  <a:lnTo>
                    <a:pt x="3477389" y="334619"/>
                  </a:lnTo>
                  <a:lnTo>
                    <a:pt x="3461374" y="290864"/>
                  </a:lnTo>
                  <a:lnTo>
                    <a:pt x="3441320" y="249235"/>
                  </a:lnTo>
                  <a:lnTo>
                    <a:pt x="3417465" y="209969"/>
                  </a:lnTo>
                  <a:lnTo>
                    <a:pt x="3390049" y="173307"/>
                  </a:lnTo>
                  <a:lnTo>
                    <a:pt x="3359311" y="139487"/>
                  </a:lnTo>
                  <a:lnTo>
                    <a:pt x="3325491" y="108750"/>
                  </a:lnTo>
                  <a:lnTo>
                    <a:pt x="3288828" y="81335"/>
                  </a:lnTo>
                  <a:lnTo>
                    <a:pt x="3249562" y="57480"/>
                  </a:lnTo>
                  <a:lnTo>
                    <a:pt x="3207931" y="37426"/>
                  </a:lnTo>
                  <a:lnTo>
                    <a:pt x="3164176" y="21412"/>
                  </a:lnTo>
                  <a:lnTo>
                    <a:pt x="3118535" y="9676"/>
                  </a:lnTo>
                  <a:lnTo>
                    <a:pt x="3071248" y="2460"/>
                  </a:lnTo>
                  <a:lnTo>
                    <a:pt x="3022555" y="0"/>
                  </a:lnTo>
                  <a:lnTo>
                    <a:pt x="476245" y="1"/>
                  </a:lnTo>
                  <a:lnTo>
                    <a:pt x="427552" y="2460"/>
                  </a:lnTo>
                  <a:lnTo>
                    <a:pt x="380265" y="9676"/>
                  </a:lnTo>
                  <a:lnTo>
                    <a:pt x="334625" y="21412"/>
                  </a:lnTo>
                  <a:lnTo>
                    <a:pt x="290869" y="37426"/>
                  </a:lnTo>
                  <a:lnTo>
                    <a:pt x="249239" y="57480"/>
                  </a:lnTo>
                  <a:lnTo>
                    <a:pt x="209972" y="81335"/>
                  </a:lnTo>
                  <a:lnTo>
                    <a:pt x="173309" y="108750"/>
                  </a:lnTo>
                  <a:lnTo>
                    <a:pt x="139489" y="139487"/>
                  </a:lnTo>
                  <a:lnTo>
                    <a:pt x="108751" y="173307"/>
                  </a:lnTo>
                  <a:lnTo>
                    <a:pt x="81335" y="209969"/>
                  </a:lnTo>
                  <a:lnTo>
                    <a:pt x="57480" y="249235"/>
                  </a:lnTo>
                  <a:lnTo>
                    <a:pt x="37426" y="290864"/>
                  </a:lnTo>
                  <a:lnTo>
                    <a:pt x="21411" y="334619"/>
                  </a:lnTo>
                  <a:lnTo>
                    <a:pt x="9676" y="380259"/>
                  </a:lnTo>
                  <a:lnTo>
                    <a:pt x="2459" y="427544"/>
                  </a:lnTo>
                  <a:lnTo>
                    <a:pt x="0" y="476237"/>
                  </a:lnTo>
                  <a:lnTo>
                    <a:pt x="0" y="4006914"/>
                  </a:lnTo>
                  <a:lnTo>
                    <a:pt x="2459" y="4055606"/>
                  </a:lnTo>
                  <a:lnTo>
                    <a:pt x="9676" y="4102892"/>
                  </a:lnTo>
                  <a:lnTo>
                    <a:pt x="21411" y="4148532"/>
                  </a:lnTo>
                  <a:lnTo>
                    <a:pt x="37426" y="4192287"/>
                  </a:lnTo>
                  <a:lnTo>
                    <a:pt x="57480" y="4233916"/>
                  </a:lnTo>
                  <a:lnTo>
                    <a:pt x="81335" y="4273182"/>
                  </a:lnTo>
                  <a:lnTo>
                    <a:pt x="108751" y="4309844"/>
                  </a:lnTo>
                  <a:lnTo>
                    <a:pt x="139489" y="4343664"/>
                  </a:lnTo>
                  <a:lnTo>
                    <a:pt x="173309" y="4374401"/>
                  </a:lnTo>
                  <a:lnTo>
                    <a:pt x="209972" y="4401816"/>
                  </a:lnTo>
                  <a:lnTo>
                    <a:pt x="249239" y="4425671"/>
                  </a:lnTo>
                  <a:lnTo>
                    <a:pt x="290869" y="4445725"/>
                  </a:lnTo>
                  <a:lnTo>
                    <a:pt x="334625" y="4461739"/>
                  </a:lnTo>
                  <a:lnTo>
                    <a:pt x="380265" y="4473475"/>
                  </a:lnTo>
                  <a:lnTo>
                    <a:pt x="427552" y="4480691"/>
                  </a:lnTo>
                  <a:lnTo>
                    <a:pt x="476245" y="4483150"/>
                  </a:lnTo>
                  <a:lnTo>
                    <a:pt x="3022555" y="4483150"/>
                  </a:lnTo>
                  <a:lnTo>
                    <a:pt x="3071248" y="4480691"/>
                  </a:lnTo>
                  <a:lnTo>
                    <a:pt x="3118535" y="4473475"/>
                  </a:lnTo>
                  <a:lnTo>
                    <a:pt x="3164222" y="4461866"/>
                  </a:lnTo>
                  <a:lnTo>
                    <a:pt x="3207931" y="4445725"/>
                  </a:lnTo>
                  <a:lnTo>
                    <a:pt x="3249562" y="4425671"/>
                  </a:lnTo>
                  <a:lnTo>
                    <a:pt x="3288828" y="4401816"/>
                  </a:lnTo>
                  <a:lnTo>
                    <a:pt x="3325491" y="4374401"/>
                  </a:lnTo>
                  <a:lnTo>
                    <a:pt x="3359266" y="4343705"/>
                  </a:lnTo>
                  <a:lnTo>
                    <a:pt x="3390049" y="4309845"/>
                  </a:lnTo>
                  <a:lnTo>
                    <a:pt x="3417465" y="4273182"/>
                  </a:lnTo>
                  <a:lnTo>
                    <a:pt x="3441320" y="4233916"/>
                  </a:lnTo>
                  <a:lnTo>
                    <a:pt x="3461374" y="4192287"/>
                  </a:lnTo>
                  <a:lnTo>
                    <a:pt x="3477389" y="4148532"/>
                  </a:lnTo>
                  <a:lnTo>
                    <a:pt x="3489125" y="4102892"/>
                  </a:lnTo>
                  <a:lnTo>
                    <a:pt x="3495623" y="4060314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90179" y="2071380"/>
            <a:ext cx="223236" cy="22323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84562" y="8712271"/>
            <a:ext cx="1603435" cy="1574727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897401" y="756852"/>
            <a:ext cx="788543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0" spc="-565" dirty="0">
                <a:latin typeface="Arial Black"/>
                <a:cs typeface="Arial Black"/>
              </a:rPr>
              <a:t>What</a:t>
            </a:r>
            <a:r>
              <a:rPr sz="9200" b="0" spc="-890" dirty="0">
                <a:latin typeface="Arial Black"/>
                <a:cs typeface="Arial Black"/>
              </a:rPr>
              <a:t> </a:t>
            </a:r>
            <a:r>
              <a:rPr sz="9200" b="0" spc="-740" dirty="0">
                <a:latin typeface="Arial Black"/>
                <a:cs typeface="Arial Black"/>
              </a:rPr>
              <a:t>is</a:t>
            </a:r>
            <a:r>
              <a:rPr sz="9200" b="0" spc="-890" dirty="0">
                <a:latin typeface="Arial Black"/>
                <a:cs typeface="Arial Black"/>
              </a:rPr>
              <a:t> </a:t>
            </a:r>
            <a:r>
              <a:rPr sz="9200" b="0" spc="-765" dirty="0">
                <a:latin typeface="Arial Black"/>
                <a:cs typeface="Arial Black"/>
              </a:rPr>
              <a:t>Agile?</a:t>
            </a:r>
            <a:endParaRPr sz="9200" dirty="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40758" y="2597875"/>
            <a:ext cx="10766241" cy="4474943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algn="l"/>
            <a:r>
              <a:rPr lang="en-US" sz="3250" b="1" dirty="0">
                <a:solidFill>
                  <a:srgbClr val="5270FF"/>
                </a:solidFill>
                <a:latin typeface="Arial Black" panose="020B0A04020102020204" pitchFamily="34" charset="0"/>
              </a:rPr>
              <a:t>Agile</a:t>
            </a:r>
            <a:r>
              <a:rPr lang="en-US" sz="3250" dirty="0">
                <a:solidFill>
                  <a:srgbClr val="5270FF"/>
                </a:solidFill>
                <a:latin typeface="Arial Black" panose="020B0A04020102020204" pitchFamily="34" charset="0"/>
              </a:rPr>
              <a:t> is a way of working on projects especially in software development where work is done in small, manageable steps.</a:t>
            </a:r>
          </a:p>
          <a:p>
            <a:pPr marL="163830" indent="-161925" algn="l">
              <a:lnSpc>
                <a:spcPct val="100000"/>
              </a:lnSpc>
              <a:spcBef>
                <a:spcPts val="600"/>
              </a:spcBef>
              <a:buSzPct val="72307"/>
              <a:buChar char="•"/>
              <a:tabLst>
                <a:tab pos="163830" algn="l"/>
              </a:tabLst>
            </a:pPr>
            <a:r>
              <a:rPr sz="3250" spc="-285" dirty="0">
                <a:solidFill>
                  <a:srgbClr val="5270FF"/>
                </a:solidFill>
                <a:latin typeface="Arial Black"/>
                <a:cs typeface="Arial Black"/>
              </a:rPr>
              <a:t>Values</a:t>
            </a:r>
            <a:r>
              <a:rPr sz="3250" spc="-2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175" dirty="0">
                <a:solidFill>
                  <a:srgbClr val="5270FF"/>
                </a:solidFill>
                <a:latin typeface="Arial Black"/>
                <a:cs typeface="Arial Black"/>
              </a:rPr>
              <a:t>collaboration</a:t>
            </a:r>
            <a:r>
              <a:rPr sz="3250" spc="-2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175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3250" spc="-2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235" dirty="0">
                <a:solidFill>
                  <a:srgbClr val="5270FF"/>
                </a:solidFill>
                <a:latin typeface="Arial Black"/>
                <a:cs typeface="Arial Black"/>
              </a:rPr>
              <a:t>responsiveness</a:t>
            </a:r>
            <a:r>
              <a:rPr sz="3250" spc="-2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130" dirty="0">
                <a:solidFill>
                  <a:srgbClr val="5270FF"/>
                </a:solidFill>
                <a:latin typeface="Arial Black"/>
                <a:cs typeface="Arial Black"/>
              </a:rPr>
              <a:t>to</a:t>
            </a:r>
            <a:r>
              <a:rPr sz="3250" spc="-2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275" dirty="0">
                <a:solidFill>
                  <a:srgbClr val="5270FF"/>
                </a:solidFill>
                <a:latin typeface="Arial Black"/>
                <a:cs typeface="Arial Black"/>
              </a:rPr>
              <a:t>chang</a:t>
            </a:r>
            <a:r>
              <a:rPr lang="en-US" sz="3250" spc="-275" dirty="0">
                <a:solidFill>
                  <a:srgbClr val="5270FF"/>
                </a:solidFill>
                <a:latin typeface="Arial Black"/>
                <a:cs typeface="Arial Black"/>
              </a:rPr>
              <a:t>e.</a:t>
            </a:r>
          </a:p>
          <a:p>
            <a:pPr marL="163830" indent="-161925" algn="l">
              <a:lnSpc>
                <a:spcPct val="100000"/>
              </a:lnSpc>
              <a:spcBef>
                <a:spcPts val="600"/>
              </a:spcBef>
              <a:buSzPct val="72307"/>
              <a:buChar char="•"/>
              <a:tabLst>
                <a:tab pos="163830" algn="l"/>
              </a:tabLst>
            </a:pPr>
            <a:r>
              <a:rPr sz="3250" spc="-200" dirty="0">
                <a:solidFill>
                  <a:srgbClr val="5270FF"/>
                </a:solidFill>
                <a:latin typeface="Arial Black"/>
                <a:cs typeface="Arial Black"/>
              </a:rPr>
              <a:t>Core</a:t>
            </a:r>
            <a:r>
              <a:rPr sz="3250" spc="-29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90" dirty="0">
                <a:solidFill>
                  <a:srgbClr val="5270FF"/>
                </a:solidFill>
                <a:latin typeface="Arial Black"/>
                <a:cs typeface="Arial Black"/>
              </a:rPr>
              <a:t>principles:</a:t>
            </a:r>
            <a:endParaRPr sz="32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sz="3250" spc="-409" dirty="0">
                <a:solidFill>
                  <a:srgbClr val="5270FF"/>
                </a:solidFill>
                <a:latin typeface="Arial Black"/>
                <a:cs typeface="Arial Black"/>
              </a:rPr>
              <a:t>&gt;</a:t>
            </a:r>
            <a:r>
              <a:rPr sz="3250" spc="-28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210" dirty="0">
                <a:solidFill>
                  <a:srgbClr val="5270FF"/>
                </a:solidFill>
                <a:latin typeface="Arial Black"/>
                <a:cs typeface="Arial Black"/>
              </a:rPr>
              <a:t>Customer</a:t>
            </a:r>
            <a:r>
              <a:rPr sz="3250" spc="-28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125" dirty="0">
                <a:solidFill>
                  <a:srgbClr val="5270FF"/>
                </a:solidFill>
                <a:latin typeface="Arial Black"/>
                <a:cs typeface="Arial Black"/>
              </a:rPr>
              <a:t>satisfaction</a:t>
            </a:r>
            <a:endParaRPr sz="32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sz="3250" spc="-65" dirty="0">
                <a:solidFill>
                  <a:srgbClr val="5270FF"/>
                </a:solidFill>
                <a:latin typeface="Trebuchet MS"/>
                <a:cs typeface="Trebuchet MS"/>
              </a:rPr>
              <a:t>&gt;</a:t>
            </a:r>
            <a:r>
              <a:rPr sz="3250" spc="-65" dirty="0">
                <a:solidFill>
                  <a:srgbClr val="5270FF"/>
                </a:solidFill>
                <a:latin typeface="Arial Black"/>
                <a:cs typeface="Arial Black"/>
              </a:rPr>
              <a:t>Adaptability</a:t>
            </a:r>
            <a:endParaRPr sz="32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sz="3250" spc="-200" dirty="0">
                <a:solidFill>
                  <a:srgbClr val="5270FF"/>
                </a:solidFill>
                <a:latin typeface="Arial Black"/>
                <a:cs typeface="Arial Black"/>
              </a:rPr>
              <a:t>&gt;Continuous</a:t>
            </a:r>
            <a:r>
              <a:rPr sz="3250" spc="-23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3250" spc="-70" dirty="0">
                <a:solidFill>
                  <a:srgbClr val="5270FF"/>
                </a:solidFill>
                <a:latin typeface="Arial Black"/>
                <a:cs typeface="Arial Black"/>
              </a:rPr>
              <a:t>improvement</a:t>
            </a:r>
            <a:endParaRPr sz="3250" dirty="0">
              <a:solidFill>
                <a:srgbClr val="5270FF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1957577" y="2312731"/>
            <a:ext cx="5397500" cy="7038975"/>
            <a:chOff x="11957577" y="2312731"/>
            <a:chExt cx="5397500" cy="70389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64257" y="2419411"/>
              <a:ext cx="5183611" cy="68275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052827" y="2407981"/>
              <a:ext cx="5207000" cy="6848475"/>
            </a:xfrm>
            <a:custGeom>
              <a:avLst/>
              <a:gdLst/>
              <a:ahLst/>
              <a:cxnLst/>
              <a:rect l="l" t="t" r="r" b="b"/>
              <a:pathLst>
                <a:path w="5207000" h="6848475">
                  <a:moveTo>
                    <a:pt x="4766717" y="6848417"/>
                  </a:moveTo>
                  <a:lnTo>
                    <a:pt x="4826195" y="6840643"/>
                  </a:lnTo>
                  <a:lnTo>
                    <a:pt x="4871842" y="6828907"/>
                  </a:lnTo>
                  <a:lnTo>
                    <a:pt x="4915603" y="6812890"/>
                  </a:lnTo>
                  <a:lnTo>
                    <a:pt x="4957239" y="6792833"/>
                  </a:lnTo>
                  <a:lnTo>
                    <a:pt x="4996510" y="6768974"/>
                  </a:lnTo>
                  <a:lnTo>
                    <a:pt x="5033176" y="6741554"/>
                  </a:lnTo>
                  <a:lnTo>
                    <a:pt x="5066999" y="6710811"/>
                  </a:lnTo>
                  <a:lnTo>
                    <a:pt x="5097739" y="6676985"/>
                  </a:lnTo>
                  <a:lnTo>
                    <a:pt x="5125155" y="6640316"/>
                  </a:lnTo>
                  <a:lnTo>
                    <a:pt x="5149010" y="6601044"/>
                  </a:lnTo>
                  <a:lnTo>
                    <a:pt x="5169063" y="6559408"/>
                  </a:lnTo>
                  <a:lnTo>
                    <a:pt x="5185075" y="6515648"/>
                  </a:lnTo>
                  <a:lnTo>
                    <a:pt x="5196807" y="6470002"/>
                  </a:lnTo>
                  <a:lnTo>
                    <a:pt x="5204020" y="6422712"/>
                  </a:lnTo>
                  <a:lnTo>
                    <a:pt x="5206473" y="6374015"/>
                  </a:lnTo>
                  <a:lnTo>
                    <a:pt x="5206471" y="476246"/>
                  </a:lnTo>
                  <a:lnTo>
                    <a:pt x="5204012" y="427552"/>
                  </a:lnTo>
                  <a:lnTo>
                    <a:pt x="5196794" y="380263"/>
                  </a:lnTo>
                  <a:lnTo>
                    <a:pt x="5185058" y="334621"/>
                  </a:lnTo>
                  <a:lnTo>
                    <a:pt x="5169042" y="290864"/>
                  </a:lnTo>
                  <a:lnTo>
                    <a:pt x="5148986" y="249233"/>
                  </a:lnTo>
                  <a:lnTo>
                    <a:pt x="5125129" y="209965"/>
                  </a:lnTo>
                  <a:lnTo>
                    <a:pt x="5097712" y="173302"/>
                  </a:lnTo>
                  <a:lnTo>
                    <a:pt x="5066972" y="139481"/>
                  </a:lnTo>
                  <a:lnTo>
                    <a:pt x="5033150" y="108744"/>
                  </a:lnTo>
                  <a:lnTo>
                    <a:pt x="4996486" y="81328"/>
                  </a:lnTo>
                  <a:lnTo>
                    <a:pt x="4957218" y="57473"/>
                  </a:lnTo>
                  <a:lnTo>
                    <a:pt x="4915585" y="37420"/>
                  </a:lnTo>
                  <a:lnTo>
                    <a:pt x="4871829" y="21406"/>
                  </a:lnTo>
                  <a:lnTo>
                    <a:pt x="4826187" y="9672"/>
                  </a:lnTo>
                  <a:lnTo>
                    <a:pt x="4778899" y="2457"/>
                  </a:lnTo>
                  <a:lnTo>
                    <a:pt x="4730205" y="0"/>
                  </a:lnTo>
                  <a:lnTo>
                    <a:pt x="476248" y="0"/>
                  </a:lnTo>
                  <a:lnTo>
                    <a:pt x="427554" y="2459"/>
                  </a:lnTo>
                  <a:lnTo>
                    <a:pt x="380267" y="9676"/>
                  </a:lnTo>
                  <a:lnTo>
                    <a:pt x="334626" y="21412"/>
                  </a:lnTo>
                  <a:lnTo>
                    <a:pt x="290871" y="37427"/>
                  </a:lnTo>
                  <a:lnTo>
                    <a:pt x="249240" y="57481"/>
                  </a:lnTo>
                  <a:lnTo>
                    <a:pt x="209973" y="81336"/>
                  </a:lnTo>
                  <a:lnTo>
                    <a:pt x="173310" y="108753"/>
                  </a:lnTo>
                  <a:lnTo>
                    <a:pt x="139490" y="139490"/>
                  </a:lnTo>
                  <a:lnTo>
                    <a:pt x="108753" y="173311"/>
                  </a:lnTo>
                  <a:lnTo>
                    <a:pt x="81336" y="209973"/>
                  </a:lnTo>
                  <a:lnTo>
                    <a:pt x="57481" y="249240"/>
                  </a:lnTo>
                  <a:lnTo>
                    <a:pt x="37427" y="290870"/>
                  </a:lnTo>
                  <a:lnTo>
                    <a:pt x="21412" y="334626"/>
                  </a:lnTo>
                  <a:lnTo>
                    <a:pt x="9676" y="380266"/>
                  </a:lnTo>
                  <a:lnTo>
                    <a:pt x="2459" y="427553"/>
                  </a:lnTo>
                  <a:lnTo>
                    <a:pt x="0" y="476246"/>
                  </a:lnTo>
                  <a:lnTo>
                    <a:pt x="0" y="6374014"/>
                  </a:lnTo>
                  <a:lnTo>
                    <a:pt x="2456" y="6422708"/>
                  </a:lnTo>
                  <a:lnTo>
                    <a:pt x="9667" y="6469996"/>
                  </a:lnTo>
                  <a:lnTo>
                    <a:pt x="21398" y="6515639"/>
                  </a:lnTo>
                  <a:lnTo>
                    <a:pt x="37408" y="6559397"/>
                  </a:lnTo>
                  <a:lnTo>
                    <a:pt x="57459" y="6601032"/>
                  </a:lnTo>
                  <a:lnTo>
                    <a:pt x="81311" y="6640303"/>
                  </a:lnTo>
                  <a:lnTo>
                    <a:pt x="108725" y="6676971"/>
                  </a:lnTo>
                  <a:lnTo>
                    <a:pt x="139462" y="6710796"/>
                  </a:lnTo>
                  <a:lnTo>
                    <a:pt x="173282" y="6741539"/>
                  </a:lnTo>
                  <a:lnTo>
                    <a:pt x="209946" y="6768961"/>
                  </a:lnTo>
                  <a:lnTo>
                    <a:pt x="249215" y="6792821"/>
                  </a:lnTo>
                  <a:lnTo>
                    <a:pt x="290848" y="6812881"/>
                  </a:lnTo>
                  <a:lnTo>
                    <a:pt x="334608" y="6828899"/>
                  </a:lnTo>
                  <a:lnTo>
                    <a:pt x="380253" y="6840638"/>
                  </a:lnTo>
                  <a:lnTo>
                    <a:pt x="427546" y="6847858"/>
                  </a:lnTo>
                  <a:lnTo>
                    <a:pt x="439750" y="6848460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1431" y="8092089"/>
            <a:ext cx="283333" cy="28333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9301437"/>
            <a:ext cx="1679443" cy="98556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05425" y="1544562"/>
            <a:ext cx="223236" cy="22323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81880" y="1626490"/>
            <a:ext cx="9973945" cy="13233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500" b="0" spc="-440" dirty="0">
                <a:latin typeface="Arial Black"/>
                <a:cs typeface="Arial Black"/>
              </a:rPr>
              <a:t>Why</a:t>
            </a:r>
            <a:r>
              <a:rPr sz="8500" b="0" spc="-815" dirty="0">
                <a:latin typeface="Arial Black"/>
                <a:cs typeface="Arial Black"/>
              </a:rPr>
              <a:t> </a:t>
            </a:r>
            <a:r>
              <a:rPr sz="8500" b="0" spc="-595" dirty="0">
                <a:latin typeface="Arial Black"/>
                <a:cs typeface="Arial Black"/>
              </a:rPr>
              <a:t>Choose</a:t>
            </a:r>
            <a:r>
              <a:rPr sz="8500" b="0" spc="-810" dirty="0">
                <a:latin typeface="Arial Black"/>
                <a:cs typeface="Arial Black"/>
              </a:rPr>
              <a:t> </a:t>
            </a:r>
            <a:r>
              <a:rPr sz="8500" b="0" spc="-695" dirty="0">
                <a:latin typeface="Arial Black"/>
                <a:cs typeface="Arial Black"/>
              </a:rPr>
              <a:t>Agile?</a:t>
            </a:r>
            <a:endParaRPr sz="85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82558" y="3263580"/>
            <a:ext cx="9404985" cy="304863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926465" indent="-368300" algn="ctr">
              <a:lnSpc>
                <a:spcPct val="100000"/>
              </a:lnSpc>
              <a:spcBef>
                <a:spcPts val="1190"/>
              </a:spcBef>
              <a:buSzPct val="98245"/>
              <a:buChar char="•"/>
              <a:tabLst>
                <a:tab pos="926465" algn="l"/>
              </a:tabLst>
            </a:pPr>
            <a:r>
              <a:rPr sz="5700" spc="-459" dirty="0">
                <a:solidFill>
                  <a:srgbClr val="5270FF"/>
                </a:solidFill>
                <a:latin typeface="Arial Black"/>
                <a:cs typeface="Arial Black"/>
              </a:rPr>
              <a:t>Faster</a:t>
            </a:r>
            <a:r>
              <a:rPr sz="5700" spc="-484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5700" spc="-204" dirty="0">
                <a:solidFill>
                  <a:srgbClr val="5270FF"/>
                </a:solidFill>
                <a:latin typeface="Arial Black"/>
                <a:cs typeface="Arial Black"/>
              </a:rPr>
              <a:t>time-</a:t>
            </a:r>
            <a:r>
              <a:rPr sz="5700" spc="-40" dirty="0">
                <a:solidFill>
                  <a:srgbClr val="5270FF"/>
                </a:solidFill>
                <a:latin typeface="Arial Black"/>
                <a:cs typeface="Arial Black"/>
              </a:rPr>
              <a:t>to-</a:t>
            </a:r>
            <a:r>
              <a:rPr sz="5700" spc="-430" dirty="0">
                <a:solidFill>
                  <a:srgbClr val="5270FF"/>
                </a:solidFill>
                <a:latin typeface="Arial Black"/>
                <a:cs typeface="Arial Black"/>
              </a:rPr>
              <a:t>market</a:t>
            </a:r>
            <a:endParaRPr sz="5700" dirty="0">
              <a:latin typeface="Arial Black"/>
              <a:cs typeface="Arial Black"/>
            </a:endParaRPr>
          </a:p>
          <a:p>
            <a:pPr marL="278130" indent="-276225" algn="ctr">
              <a:lnSpc>
                <a:spcPct val="100000"/>
              </a:lnSpc>
              <a:spcBef>
                <a:spcPts val="1090"/>
              </a:spcBef>
              <a:buSzPct val="72807"/>
              <a:buChar char="•"/>
              <a:tabLst>
                <a:tab pos="278130" algn="l"/>
              </a:tabLst>
            </a:pPr>
            <a:r>
              <a:rPr sz="5700" spc="-280" dirty="0">
                <a:solidFill>
                  <a:srgbClr val="5270FF"/>
                </a:solidFill>
                <a:latin typeface="Arial Black"/>
                <a:cs typeface="Arial Black"/>
              </a:rPr>
              <a:t>Improved</a:t>
            </a:r>
            <a:r>
              <a:rPr sz="5700" spc="-53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5700" spc="-254" dirty="0">
                <a:solidFill>
                  <a:srgbClr val="5270FF"/>
                </a:solidFill>
                <a:latin typeface="Arial Black"/>
                <a:cs typeface="Arial Black"/>
              </a:rPr>
              <a:t>product</a:t>
            </a:r>
            <a:r>
              <a:rPr sz="5700" spc="-53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5700" spc="-190" dirty="0">
                <a:solidFill>
                  <a:srgbClr val="5270FF"/>
                </a:solidFill>
                <a:latin typeface="Arial Black"/>
                <a:cs typeface="Arial Black"/>
              </a:rPr>
              <a:t>quality</a:t>
            </a:r>
            <a:endParaRPr sz="5700" dirty="0">
              <a:latin typeface="Arial Black"/>
              <a:cs typeface="Arial Black"/>
            </a:endParaRPr>
          </a:p>
          <a:p>
            <a:pPr marL="1008380" lvl="1" indent="-368300" algn="ctr">
              <a:lnSpc>
                <a:spcPct val="100000"/>
              </a:lnSpc>
              <a:spcBef>
                <a:spcPts val="1095"/>
              </a:spcBef>
              <a:buSzPct val="98245"/>
              <a:buChar char="•"/>
              <a:tabLst>
                <a:tab pos="1008380" algn="l"/>
              </a:tabLst>
            </a:pPr>
            <a:r>
              <a:rPr sz="5700" spc="-405" dirty="0">
                <a:solidFill>
                  <a:srgbClr val="5270FF"/>
                </a:solidFill>
                <a:latin typeface="Arial Black"/>
                <a:cs typeface="Arial Black"/>
              </a:rPr>
              <a:t>Reduced</a:t>
            </a:r>
            <a:r>
              <a:rPr sz="5700" spc="-5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5700" spc="-300" dirty="0">
                <a:solidFill>
                  <a:srgbClr val="5270FF"/>
                </a:solidFill>
                <a:latin typeface="Arial Black"/>
                <a:cs typeface="Arial Black"/>
              </a:rPr>
              <a:t>project</a:t>
            </a:r>
            <a:r>
              <a:rPr sz="5700" spc="-54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5700" spc="-500" dirty="0">
                <a:solidFill>
                  <a:srgbClr val="5270FF"/>
                </a:solidFill>
                <a:latin typeface="Arial Black"/>
                <a:cs typeface="Arial Black"/>
              </a:rPr>
              <a:t>risks</a:t>
            </a:r>
            <a:endParaRPr sz="57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7393" y="5015734"/>
            <a:ext cx="4865968" cy="424256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9744" y="5949171"/>
            <a:ext cx="4561205" cy="18827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2065">
              <a:lnSpc>
                <a:spcPct val="116100"/>
              </a:lnSpc>
              <a:spcBef>
                <a:spcPts val="95"/>
              </a:spcBef>
              <a:buSzPct val="88571"/>
              <a:buChar char="•"/>
              <a:tabLst>
                <a:tab pos="227329" algn="l"/>
              </a:tabLst>
            </a:pPr>
            <a:r>
              <a:rPr sz="3500" spc="-130" dirty="0">
                <a:solidFill>
                  <a:srgbClr val="004AAC"/>
                </a:solidFill>
                <a:latin typeface="Verdana"/>
                <a:cs typeface="Verdana"/>
              </a:rPr>
              <a:t>	</a:t>
            </a:r>
            <a:r>
              <a:rPr sz="3500" spc="-13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Sprint:</a:t>
            </a:r>
            <a:r>
              <a:rPr sz="3500" spc="-21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</a:t>
            </a:r>
            <a:r>
              <a:rPr sz="3500" spc="-4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Time-</a:t>
            </a:r>
            <a:r>
              <a:rPr sz="3500" spc="-1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boxed </a:t>
            </a:r>
            <a:r>
              <a:rPr sz="3500" spc="-2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cycles</a:t>
            </a:r>
            <a:r>
              <a:rPr sz="3500" spc="-27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</a:t>
            </a:r>
            <a:r>
              <a:rPr sz="3500" spc="-47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(1–4</a:t>
            </a:r>
            <a:r>
              <a:rPr sz="3500" spc="-27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</a:t>
            </a:r>
            <a:r>
              <a:rPr sz="3500" spc="-6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weeks)</a:t>
            </a:r>
            <a:r>
              <a:rPr sz="3500" spc="-27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</a:t>
            </a:r>
            <a:r>
              <a:rPr sz="3500" spc="2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to</a:t>
            </a:r>
            <a:endParaRPr sz="3500" dirty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  <a:p>
            <a:pPr marL="580390">
              <a:lnSpc>
                <a:spcPct val="100000"/>
              </a:lnSpc>
              <a:spcBef>
                <a:spcPts val="675"/>
              </a:spcBef>
            </a:pPr>
            <a:r>
              <a:rPr sz="3500" spc="8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complete</a:t>
            </a:r>
            <a:r>
              <a:rPr sz="3500" spc="-285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 </a:t>
            </a:r>
            <a:r>
              <a:rPr sz="3500" spc="-10" dirty="0">
                <a:solidFill>
                  <a:schemeClr val="bg1">
                    <a:lumMod val="95000"/>
                  </a:schemeClr>
                </a:solidFill>
                <a:latin typeface="Verdana"/>
                <a:cs typeface="Verdana"/>
              </a:rPr>
              <a:t>tasks</a:t>
            </a:r>
            <a:endParaRPr sz="3500" dirty="0">
              <a:solidFill>
                <a:schemeClr val="bg1">
                  <a:lumMod val="95000"/>
                </a:schemeClr>
              </a:solidFill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11015" y="5015734"/>
            <a:ext cx="4865968" cy="424256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960402" y="6038706"/>
            <a:ext cx="4367530" cy="1711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2575">
              <a:lnSpc>
                <a:spcPct val="115199"/>
              </a:lnSpc>
              <a:spcBef>
                <a:spcPts val="100"/>
              </a:spcBef>
              <a:buSzPct val="96875"/>
              <a:buChar char="•"/>
              <a:tabLst>
                <a:tab pos="295275" algn="l"/>
              </a:tabLst>
            </a:pPr>
            <a:r>
              <a:rPr sz="3200" spc="-105" dirty="0">
                <a:solidFill>
                  <a:srgbClr val="FFFFFF"/>
                </a:solidFill>
                <a:latin typeface="Verdana"/>
                <a:cs typeface="Verdana"/>
              </a:rPr>
              <a:t>Scrum:</a:t>
            </a:r>
            <a:r>
              <a:rPr lang="en-US" sz="32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200" spc="45" dirty="0">
                <a:solidFill>
                  <a:srgbClr val="FFFFFF"/>
                </a:solidFill>
                <a:latin typeface="Verdana"/>
                <a:cs typeface="Verdana"/>
              </a:rPr>
              <a:t>Framework </a:t>
            </a:r>
            <a:r>
              <a:rPr lang="en-US" sz="3200" spc="90" dirty="0">
                <a:solidFill>
                  <a:srgbClr val="FFFFFF"/>
                </a:solidFill>
                <a:latin typeface="Verdana"/>
                <a:cs typeface="Verdana"/>
              </a:rPr>
              <a:t>managing</a:t>
            </a:r>
            <a:r>
              <a:rPr lang="en-US" sz="3200" spc="-2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Verdana"/>
                <a:cs typeface="Verdana"/>
              </a:rPr>
              <a:t>agile</a:t>
            </a:r>
            <a:r>
              <a:rPr lang="en-US" sz="320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200" spc="-20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endParaRPr lang="en-US" sz="3200" dirty="0">
              <a:latin typeface="Verdana"/>
              <a:cs typeface="Verdana"/>
            </a:endParaRPr>
          </a:p>
          <a:p>
            <a:pPr marL="1245235">
              <a:lnSpc>
                <a:spcPct val="100000"/>
              </a:lnSpc>
              <a:spcBef>
                <a:spcPts val="585"/>
              </a:spcBef>
            </a:pPr>
            <a:r>
              <a:rPr lang="en-US" sz="32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lang="en-US" sz="32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3200" spc="-10" dirty="0">
                <a:solidFill>
                  <a:srgbClr val="FFFFFF"/>
                </a:solidFill>
                <a:latin typeface="Verdana"/>
                <a:cs typeface="Verdana"/>
              </a:rPr>
              <a:t>sprints</a:t>
            </a:r>
            <a:endParaRPr lang="en-US" sz="32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17619" y="1179089"/>
            <a:ext cx="9537700" cy="21469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435225" marR="5080" indent="-2423160">
              <a:lnSpc>
                <a:spcPts val="8330"/>
              </a:lnSpc>
              <a:spcBef>
                <a:spcPts val="240"/>
              </a:spcBef>
            </a:pPr>
            <a:r>
              <a:rPr sz="6950" spc="254" dirty="0"/>
              <a:t>Agile</a:t>
            </a:r>
            <a:r>
              <a:rPr sz="6950" spc="-65" dirty="0"/>
              <a:t> </a:t>
            </a:r>
            <a:r>
              <a:rPr sz="6950" spc="175" dirty="0"/>
              <a:t>in</a:t>
            </a:r>
            <a:r>
              <a:rPr sz="6950" spc="-60" dirty="0"/>
              <a:t> </a:t>
            </a:r>
            <a:r>
              <a:rPr sz="6950" spc="290" dirty="0"/>
              <a:t>Action</a:t>
            </a:r>
            <a:r>
              <a:rPr sz="6950" spc="-65" dirty="0"/>
              <a:t> </a:t>
            </a:r>
            <a:r>
              <a:rPr sz="6950" spc="-975" dirty="0"/>
              <a:t>–</a:t>
            </a:r>
            <a:r>
              <a:rPr sz="6950" spc="-60" dirty="0"/>
              <a:t> </a:t>
            </a:r>
            <a:r>
              <a:rPr sz="6950" spc="200" dirty="0"/>
              <a:t>Key </a:t>
            </a:r>
            <a:r>
              <a:rPr sz="6950" spc="204" dirty="0"/>
              <a:t>Processes</a:t>
            </a:r>
            <a:endParaRPr sz="6950" dirty="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54636" y="5015734"/>
            <a:ext cx="4865967" cy="42425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266679" y="6065382"/>
            <a:ext cx="4242435" cy="22811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635" marR="5080" indent="-127000">
              <a:lnSpc>
                <a:spcPct val="114900"/>
              </a:lnSpc>
              <a:spcBef>
                <a:spcPts val="100"/>
              </a:spcBef>
              <a:buSzPct val="53225"/>
              <a:buChar char="•"/>
              <a:tabLst>
                <a:tab pos="603885" algn="l"/>
              </a:tabLst>
            </a:pPr>
            <a:r>
              <a:rPr sz="3200" spc="-165" dirty="0">
                <a:solidFill>
                  <a:srgbClr val="FFFFFF"/>
                </a:solidFill>
                <a:latin typeface="Verdana"/>
                <a:cs typeface="Verdana"/>
              </a:rPr>
              <a:t>Jira:</a:t>
            </a:r>
            <a:r>
              <a:rPr sz="32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30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r>
              <a:rPr sz="32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4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2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tracking 	</a:t>
            </a:r>
            <a:r>
              <a:rPr sz="3200" spc="-50" dirty="0">
                <a:solidFill>
                  <a:srgbClr val="FFFFFF"/>
                </a:solidFill>
                <a:latin typeface="Verdana"/>
                <a:cs typeface="Verdana"/>
              </a:rPr>
              <a:t>tasks</a:t>
            </a:r>
            <a:r>
              <a:rPr sz="32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7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2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200" spc="45" dirty="0">
                <a:solidFill>
                  <a:srgbClr val="FFFFFF"/>
                </a:solidFill>
                <a:latin typeface="Verdana"/>
                <a:cs typeface="Verdana"/>
              </a:rPr>
              <a:t>team</a:t>
            </a:r>
            <a:endParaRPr sz="3200" dirty="0">
              <a:latin typeface="Verdana"/>
              <a:cs typeface="Verdana"/>
            </a:endParaRPr>
          </a:p>
          <a:p>
            <a:pPr marL="822960">
              <a:lnSpc>
                <a:spcPct val="100000"/>
              </a:lnSpc>
              <a:spcBef>
                <a:spcPts val="555"/>
              </a:spcBef>
            </a:pPr>
            <a:r>
              <a:rPr sz="3200" spc="-10" dirty="0">
                <a:solidFill>
                  <a:srgbClr val="FFFFFF"/>
                </a:solidFill>
                <a:latin typeface="Verdana"/>
                <a:cs typeface="Verdana"/>
              </a:rPr>
              <a:t>collaboration</a:t>
            </a:r>
            <a:endParaRPr sz="320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61163" y="3354631"/>
            <a:ext cx="651855" cy="57773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466798" y="3354631"/>
            <a:ext cx="651854" cy="57773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738627" y="9035842"/>
            <a:ext cx="549372" cy="125115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4899" y="1659900"/>
            <a:ext cx="223236" cy="223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914142" y="4949439"/>
            <a:ext cx="345156" cy="3451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4562" y="9301437"/>
            <a:ext cx="1603435" cy="98556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431602" y="2843734"/>
            <a:ext cx="3686175" cy="4210050"/>
            <a:chOff x="431602" y="2843734"/>
            <a:chExt cx="3686175" cy="4210050"/>
          </a:xfrm>
        </p:grpSpPr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8282" y="2950416"/>
              <a:ext cx="3475974" cy="399804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26852" y="2938984"/>
              <a:ext cx="3495675" cy="4019550"/>
            </a:xfrm>
            <a:custGeom>
              <a:avLst/>
              <a:gdLst/>
              <a:ahLst/>
              <a:cxnLst/>
              <a:rect l="l" t="t" r="r" b="b"/>
              <a:pathLst>
                <a:path w="3495675" h="4019550">
                  <a:moveTo>
                    <a:pt x="3049464" y="4019531"/>
                  </a:moveTo>
                  <a:lnTo>
                    <a:pt x="3118538" y="4011237"/>
                  </a:lnTo>
                  <a:lnTo>
                    <a:pt x="3164181" y="3999504"/>
                  </a:lnTo>
                  <a:lnTo>
                    <a:pt x="3207940" y="3983491"/>
                  </a:lnTo>
                  <a:lnTo>
                    <a:pt x="3249574" y="3963437"/>
                  </a:lnTo>
                  <a:lnTo>
                    <a:pt x="3288844" y="3939582"/>
                  </a:lnTo>
                  <a:lnTo>
                    <a:pt x="3325511" y="3912166"/>
                  </a:lnTo>
                  <a:lnTo>
                    <a:pt x="3359335" y="3881427"/>
                  </a:lnTo>
                  <a:lnTo>
                    <a:pt x="3390076" y="3847605"/>
                  </a:lnTo>
                  <a:lnTo>
                    <a:pt x="3417495" y="3810940"/>
                  </a:lnTo>
                  <a:lnTo>
                    <a:pt x="3441352" y="3771670"/>
                  </a:lnTo>
                  <a:lnTo>
                    <a:pt x="3461409" y="3730036"/>
                  </a:lnTo>
                  <a:lnTo>
                    <a:pt x="3477425" y="3686277"/>
                  </a:lnTo>
                  <a:lnTo>
                    <a:pt x="3489161" y="3640632"/>
                  </a:lnTo>
                  <a:lnTo>
                    <a:pt x="3495641" y="3597942"/>
                  </a:lnTo>
                </a:path>
                <a:path w="3495675" h="4019550">
                  <a:moveTo>
                    <a:pt x="3495641" y="422968"/>
                  </a:moveTo>
                  <a:lnTo>
                    <a:pt x="3489158" y="380263"/>
                  </a:lnTo>
                  <a:lnTo>
                    <a:pt x="3477420" y="334619"/>
                  </a:lnTo>
                  <a:lnTo>
                    <a:pt x="3461404" y="290861"/>
                  </a:lnTo>
                  <a:lnTo>
                    <a:pt x="3441347" y="249228"/>
                  </a:lnTo>
                  <a:lnTo>
                    <a:pt x="3417489" y="209959"/>
                  </a:lnTo>
                  <a:lnTo>
                    <a:pt x="3390069" y="173295"/>
                  </a:lnTo>
                  <a:lnTo>
                    <a:pt x="3359328" y="139474"/>
                  </a:lnTo>
                  <a:lnTo>
                    <a:pt x="3325505" y="108737"/>
                  </a:lnTo>
                  <a:lnTo>
                    <a:pt x="3288839" y="81321"/>
                  </a:lnTo>
                  <a:lnTo>
                    <a:pt x="3249570" y="57467"/>
                  </a:lnTo>
                  <a:lnTo>
                    <a:pt x="3207936" y="37415"/>
                  </a:lnTo>
                  <a:lnTo>
                    <a:pt x="3164179" y="21402"/>
                  </a:lnTo>
                  <a:lnTo>
                    <a:pt x="3118536" y="9669"/>
                  </a:lnTo>
                  <a:lnTo>
                    <a:pt x="3071248" y="2455"/>
                  </a:lnTo>
                  <a:lnTo>
                    <a:pt x="3022554" y="0"/>
                  </a:lnTo>
                  <a:lnTo>
                    <a:pt x="476245" y="1"/>
                  </a:lnTo>
                  <a:lnTo>
                    <a:pt x="427551" y="2460"/>
                  </a:lnTo>
                  <a:lnTo>
                    <a:pt x="380265" y="9677"/>
                  </a:lnTo>
                  <a:lnTo>
                    <a:pt x="334624" y="21413"/>
                  </a:lnTo>
                  <a:lnTo>
                    <a:pt x="290869" y="37428"/>
                  </a:lnTo>
                  <a:lnTo>
                    <a:pt x="249239" y="57483"/>
                  </a:lnTo>
                  <a:lnTo>
                    <a:pt x="209972" y="81338"/>
                  </a:lnTo>
                  <a:lnTo>
                    <a:pt x="173309" y="108754"/>
                  </a:lnTo>
                  <a:lnTo>
                    <a:pt x="139490" y="139492"/>
                  </a:lnTo>
                  <a:lnTo>
                    <a:pt x="108752" y="173312"/>
                  </a:lnTo>
                  <a:lnTo>
                    <a:pt x="81336" y="209975"/>
                  </a:lnTo>
                  <a:lnTo>
                    <a:pt x="57481" y="249241"/>
                  </a:lnTo>
                  <a:lnTo>
                    <a:pt x="37426" y="290872"/>
                  </a:lnTo>
                  <a:lnTo>
                    <a:pt x="21411" y="334627"/>
                  </a:lnTo>
                  <a:lnTo>
                    <a:pt x="9676" y="380268"/>
                  </a:lnTo>
                  <a:lnTo>
                    <a:pt x="2459" y="427555"/>
                  </a:lnTo>
                  <a:lnTo>
                    <a:pt x="0" y="476249"/>
                  </a:lnTo>
                  <a:lnTo>
                    <a:pt x="0" y="3544642"/>
                  </a:lnTo>
                  <a:lnTo>
                    <a:pt x="2457" y="3593336"/>
                  </a:lnTo>
                  <a:lnTo>
                    <a:pt x="9673" y="3640623"/>
                  </a:lnTo>
                  <a:lnTo>
                    <a:pt x="21407" y="3686265"/>
                  </a:lnTo>
                  <a:lnTo>
                    <a:pt x="37420" y="3730021"/>
                  </a:lnTo>
                  <a:lnTo>
                    <a:pt x="57473" y="3771653"/>
                  </a:lnTo>
                  <a:lnTo>
                    <a:pt x="81327" y="3810921"/>
                  </a:lnTo>
                  <a:lnTo>
                    <a:pt x="108743" y="3847586"/>
                  </a:lnTo>
                  <a:lnTo>
                    <a:pt x="139480" y="3881408"/>
                  </a:lnTo>
                  <a:lnTo>
                    <a:pt x="173300" y="3912147"/>
                  </a:lnTo>
                  <a:lnTo>
                    <a:pt x="209963" y="3939565"/>
                  </a:lnTo>
                  <a:lnTo>
                    <a:pt x="249230" y="3963422"/>
                  </a:lnTo>
                  <a:lnTo>
                    <a:pt x="290862" y="3983478"/>
                  </a:lnTo>
                  <a:lnTo>
                    <a:pt x="334618" y="3999494"/>
                  </a:lnTo>
                  <a:lnTo>
                    <a:pt x="380260" y="4011231"/>
                  </a:lnTo>
                  <a:lnTo>
                    <a:pt x="427549" y="4018449"/>
                  </a:lnTo>
                  <a:lnTo>
                    <a:pt x="449369" y="4019533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452077" y="708386"/>
            <a:ext cx="12176760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29025" marR="5080" indent="-3616960">
              <a:lnSpc>
                <a:spcPct val="116700"/>
              </a:lnSpc>
              <a:spcBef>
                <a:spcPts val="95"/>
              </a:spcBef>
            </a:pPr>
            <a:r>
              <a:rPr sz="6000" b="0" spc="-434" dirty="0">
                <a:latin typeface="Arial Black"/>
                <a:cs typeface="Arial Black"/>
              </a:rPr>
              <a:t>Agile</a:t>
            </a:r>
            <a:r>
              <a:rPr sz="6000" b="0" spc="-575" dirty="0">
                <a:latin typeface="Arial Black"/>
                <a:cs typeface="Arial Black"/>
              </a:rPr>
              <a:t> </a:t>
            </a:r>
            <a:r>
              <a:rPr sz="6000" b="0" spc="-430" dirty="0">
                <a:latin typeface="Arial Black"/>
                <a:cs typeface="Arial Black"/>
              </a:rPr>
              <a:t>Ceremonies</a:t>
            </a:r>
            <a:r>
              <a:rPr sz="6000" b="0" spc="-575" dirty="0">
                <a:latin typeface="Arial Black"/>
                <a:cs typeface="Arial Black"/>
              </a:rPr>
              <a:t> </a:t>
            </a:r>
            <a:r>
              <a:rPr sz="6000" b="0" spc="450" dirty="0">
                <a:latin typeface="Arial Black"/>
                <a:cs typeface="Arial Black"/>
              </a:rPr>
              <a:t>–</a:t>
            </a:r>
            <a:r>
              <a:rPr sz="6000" b="0" spc="-575" dirty="0">
                <a:latin typeface="Arial Black"/>
                <a:cs typeface="Arial Black"/>
              </a:rPr>
              <a:t> </a:t>
            </a:r>
            <a:r>
              <a:rPr sz="6000" b="0" spc="-265" dirty="0">
                <a:latin typeface="Arial Black"/>
                <a:cs typeface="Arial Black"/>
              </a:rPr>
              <a:t>Driving</a:t>
            </a:r>
            <a:r>
              <a:rPr sz="6000" b="0" spc="-575" dirty="0">
                <a:latin typeface="Arial Black"/>
                <a:cs typeface="Arial Black"/>
              </a:rPr>
              <a:t> </a:t>
            </a:r>
            <a:r>
              <a:rPr sz="6000" b="0" spc="-1130" dirty="0">
                <a:latin typeface="Arial Black"/>
                <a:cs typeface="Arial Black"/>
              </a:rPr>
              <a:t>T</a:t>
            </a:r>
            <a:r>
              <a:rPr sz="6000" b="0" spc="-610" dirty="0">
                <a:latin typeface="Arial Black"/>
                <a:cs typeface="Arial Black"/>
              </a:rPr>
              <a:t>eam</a:t>
            </a:r>
            <a:r>
              <a:rPr sz="6000" b="0" spc="-740" dirty="0">
                <a:latin typeface="Arial Black"/>
                <a:cs typeface="Arial Black"/>
              </a:rPr>
              <a:t> </a:t>
            </a:r>
            <a:r>
              <a:rPr sz="6000" b="0" spc="-305" dirty="0">
                <a:latin typeface="Arial Black"/>
                <a:cs typeface="Arial Black"/>
              </a:rPr>
              <a:t>Coordination</a:t>
            </a:r>
            <a:endParaRPr sz="600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53000" y="3238501"/>
            <a:ext cx="13411200" cy="3649717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201930" indent="-200025" algn="l">
              <a:lnSpc>
                <a:spcPct val="100000"/>
              </a:lnSpc>
              <a:spcBef>
                <a:spcPts val="860"/>
              </a:spcBef>
              <a:buSzPct val="72839"/>
              <a:buChar char="•"/>
              <a:tabLst>
                <a:tab pos="201930" algn="l"/>
              </a:tabLst>
            </a:pPr>
            <a:endParaRPr lang="en-US" sz="4050" spc="-190" dirty="0">
              <a:solidFill>
                <a:srgbClr val="004AAC"/>
              </a:solidFill>
              <a:latin typeface="Arial Black"/>
              <a:cs typeface="Arial Black"/>
            </a:endParaRPr>
          </a:p>
          <a:p>
            <a:pPr marL="201930" indent="-200025" algn="l">
              <a:lnSpc>
                <a:spcPct val="100000"/>
              </a:lnSpc>
              <a:spcBef>
                <a:spcPts val="860"/>
              </a:spcBef>
              <a:buSzPct val="72839"/>
              <a:buChar char="•"/>
              <a:tabLst>
                <a:tab pos="201930" algn="l"/>
              </a:tabLst>
            </a:pPr>
            <a:r>
              <a:rPr sz="4050" spc="-190" dirty="0">
                <a:solidFill>
                  <a:srgbClr val="5270FF"/>
                </a:solidFill>
                <a:latin typeface="Arial Black"/>
                <a:cs typeface="Arial Black"/>
              </a:rPr>
              <a:t>Sprint</a:t>
            </a:r>
            <a:r>
              <a:rPr sz="4050" spc="-3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45" dirty="0">
                <a:solidFill>
                  <a:srgbClr val="5270FF"/>
                </a:solidFill>
                <a:latin typeface="Arial Black"/>
                <a:cs typeface="Arial Black"/>
              </a:rPr>
              <a:t>Planning: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00" dirty="0">
                <a:solidFill>
                  <a:srgbClr val="5270FF"/>
                </a:solidFill>
                <a:latin typeface="Arial Black"/>
                <a:cs typeface="Arial Black"/>
              </a:rPr>
              <a:t>Set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195" dirty="0">
                <a:solidFill>
                  <a:srgbClr val="5270FF"/>
                </a:solidFill>
                <a:latin typeface="Arial Black"/>
                <a:cs typeface="Arial Black"/>
              </a:rPr>
              <a:t>sprint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20" dirty="0">
                <a:solidFill>
                  <a:srgbClr val="5270FF"/>
                </a:solidFill>
                <a:latin typeface="Arial Black"/>
                <a:cs typeface="Arial Black"/>
              </a:rPr>
              <a:t>goals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25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10" dirty="0">
                <a:solidFill>
                  <a:srgbClr val="5270FF"/>
                </a:solidFill>
                <a:latin typeface="Arial Black"/>
                <a:cs typeface="Arial Black"/>
              </a:rPr>
              <a:t>select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415" dirty="0">
                <a:solidFill>
                  <a:srgbClr val="5270FF"/>
                </a:solidFill>
                <a:latin typeface="Arial Black"/>
                <a:cs typeface="Arial Black"/>
              </a:rPr>
              <a:t>tasks</a:t>
            </a:r>
            <a:endParaRPr sz="40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marL="476884" lvl="1" indent="-263525" algn="l">
              <a:lnSpc>
                <a:spcPct val="100000"/>
              </a:lnSpc>
              <a:spcBef>
                <a:spcPts val="765"/>
              </a:spcBef>
              <a:buSzPct val="97530"/>
              <a:buChar char="•"/>
              <a:tabLst>
                <a:tab pos="476884" algn="l"/>
              </a:tabLst>
            </a:pPr>
            <a:r>
              <a:rPr sz="4050" spc="-190" dirty="0">
                <a:solidFill>
                  <a:srgbClr val="5270FF"/>
                </a:solidFill>
                <a:latin typeface="Arial Black"/>
                <a:cs typeface="Arial Black"/>
              </a:rPr>
              <a:t>Sprint</a:t>
            </a:r>
            <a:r>
              <a:rPr sz="4050" spc="-3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45" dirty="0">
                <a:solidFill>
                  <a:srgbClr val="5270FF"/>
                </a:solidFill>
                <a:latin typeface="Arial Black"/>
                <a:cs typeface="Arial Black"/>
              </a:rPr>
              <a:t>Grooming:</a:t>
            </a:r>
            <a:r>
              <a:rPr sz="4050" spc="-3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65" dirty="0">
                <a:solidFill>
                  <a:srgbClr val="5270FF"/>
                </a:solidFill>
                <a:latin typeface="Arial Black"/>
                <a:cs typeface="Arial Black"/>
              </a:rPr>
              <a:t>Refine</a:t>
            </a:r>
            <a:r>
              <a:rPr sz="4050" spc="-3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25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050" spc="-3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185" dirty="0">
                <a:solidFill>
                  <a:srgbClr val="5270FF"/>
                </a:solidFill>
                <a:latin typeface="Arial Black"/>
                <a:cs typeface="Arial Black"/>
              </a:rPr>
              <a:t>prioritize</a:t>
            </a:r>
            <a:r>
              <a:rPr sz="4050" spc="-3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25" dirty="0">
                <a:solidFill>
                  <a:srgbClr val="5270FF"/>
                </a:solidFill>
                <a:latin typeface="Arial Black"/>
                <a:cs typeface="Arial Black"/>
              </a:rPr>
              <a:t>backlog</a:t>
            </a:r>
            <a:endParaRPr sz="40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marL="794385" indent="-263525" algn="l">
              <a:lnSpc>
                <a:spcPct val="100000"/>
              </a:lnSpc>
              <a:spcBef>
                <a:spcPts val="765"/>
              </a:spcBef>
              <a:buSzPct val="97530"/>
              <a:buChar char="•"/>
              <a:tabLst>
                <a:tab pos="794385" algn="l"/>
              </a:tabLst>
            </a:pPr>
            <a:r>
              <a:rPr sz="4050" spc="-190" dirty="0">
                <a:solidFill>
                  <a:srgbClr val="5270FF"/>
                </a:solidFill>
                <a:latin typeface="Arial Black"/>
                <a:cs typeface="Arial Black"/>
              </a:rPr>
              <a:t>Sprint</a:t>
            </a:r>
            <a:r>
              <a:rPr sz="4050" spc="-38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55" dirty="0">
                <a:solidFill>
                  <a:srgbClr val="5270FF"/>
                </a:solidFill>
                <a:latin typeface="Arial Black"/>
                <a:cs typeface="Arial Black"/>
              </a:rPr>
              <a:t>Review:</a:t>
            </a:r>
            <a:r>
              <a:rPr sz="4050" spc="-37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360" dirty="0">
                <a:solidFill>
                  <a:srgbClr val="5270FF"/>
                </a:solidFill>
                <a:latin typeface="Arial Black"/>
                <a:cs typeface="Arial Black"/>
              </a:rPr>
              <a:t>Show</a:t>
            </a:r>
            <a:r>
              <a:rPr sz="4050" spc="-37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65" dirty="0">
                <a:solidFill>
                  <a:srgbClr val="5270FF"/>
                </a:solidFill>
                <a:latin typeface="Arial Black"/>
                <a:cs typeface="Arial Black"/>
              </a:rPr>
              <a:t>results</a:t>
            </a:r>
            <a:r>
              <a:rPr sz="4050" spc="-37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150" dirty="0">
                <a:solidFill>
                  <a:srgbClr val="5270FF"/>
                </a:solidFill>
                <a:latin typeface="Arial Black"/>
                <a:cs typeface="Arial Black"/>
              </a:rPr>
              <a:t>to</a:t>
            </a:r>
            <a:r>
              <a:rPr sz="4050" spc="-37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85" dirty="0">
                <a:solidFill>
                  <a:srgbClr val="5270FF"/>
                </a:solidFill>
                <a:latin typeface="Arial Black"/>
                <a:cs typeface="Arial Black"/>
              </a:rPr>
              <a:t>stakeholders</a:t>
            </a:r>
            <a:endParaRPr sz="405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marL="1010919" lvl="1" indent="-263525" algn="l">
              <a:lnSpc>
                <a:spcPct val="100000"/>
              </a:lnSpc>
              <a:spcBef>
                <a:spcPts val="765"/>
              </a:spcBef>
              <a:buSzPct val="97530"/>
              <a:buChar char="•"/>
              <a:tabLst>
                <a:tab pos="1010919" algn="l"/>
              </a:tabLst>
            </a:pPr>
            <a:r>
              <a:rPr sz="4050" spc="-190" dirty="0">
                <a:solidFill>
                  <a:srgbClr val="5270FF"/>
                </a:solidFill>
                <a:latin typeface="Arial Black"/>
                <a:cs typeface="Arial Black"/>
              </a:rPr>
              <a:t>Sprint</a:t>
            </a:r>
            <a:r>
              <a:rPr sz="4050" spc="-3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70" dirty="0">
                <a:solidFill>
                  <a:srgbClr val="5270FF"/>
                </a:solidFill>
                <a:latin typeface="Arial Black"/>
                <a:cs typeface="Arial Black"/>
              </a:rPr>
              <a:t>Retrospective: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75" dirty="0">
                <a:solidFill>
                  <a:srgbClr val="5270FF"/>
                </a:solidFill>
                <a:latin typeface="Arial Black"/>
                <a:cs typeface="Arial Black"/>
              </a:rPr>
              <a:t>Reflect</a:t>
            </a:r>
            <a:r>
              <a:rPr sz="4050" spc="-37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225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050" spc="-36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050" spc="-10" dirty="0">
                <a:solidFill>
                  <a:srgbClr val="5270FF"/>
                </a:solidFill>
                <a:latin typeface="Arial Black"/>
                <a:cs typeface="Arial Black"/>
              </a:rPr>
              <a:t>improve</a:t>
            </a:r>
            <a:endParaRPr sz="4050" dirty="0">
              <a:solidFill>
                <a:srgbClr val="5270FF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20764" y="1736979"/>
            <a:ext cx="223236" cy="223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6121" y="7826175"/>
            <a:ext cx="345156" cy="3451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4562" y="9301437"/>
            <a:ext cx="1603435" cy="98556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56279" marR="5080" indent="-3244215">
              <a:lnSpc>
                <a:spcPct val="116199"/>
              </a:lnSpc>
              <a:spcBef>
                <a:spcPts val="100"/>
              </a:spcBef>
            </a:pPr>
            <a:r>
              <a:rPr sz="5700" b="0" spc="-315" dirty="0">
                <a:latin typeface="Arial Black"/>
                <a:cs typeface="Arial Black"/>
              </a:rPr>
              <a:t>Who</a:t>
            </a:r>
            <a:r>
              <a:rPr sz="5700" b="0" spc="-550" dirty="0">
                <a:latin typeface="Arial Black"/>
                <a:cs typeface="Arial Black"/>
              </a:rPr>
              <a:t> </a:t>
            </a:r>
            <a:r>
              <a:rPr sz="5700" b="0" spc="-390" dirty="0">
                <a:latin typeface="Arial Black"/>
                <a:cs typeface="Arial Black"/>
              </a:rPr>
              <a:t>Does</a:t>
            </a:r>
            <a:r>
              <a:rPr sz="5700" b="0" spc="-550" dirty="0">
                <a:latin typeface="Arial Black"/>
                <a:cs typeface="Arial Black"/>
              </a:rPr>
              <a:t> </a:t>
            </a:r>
            <a:r>
              <a:rPr sz="5700" b="0" spc="-405" dirty="0">
                <a:latin typeface="Arial Black"/>
                <a:cs typeface="Arial Black"/>
              </a:rPr>
              <a:t>What?</a:t>
            </a:r>
            <a:r>
              <a:rPr sz="5700" b="0" spc="-550" dirty="0">
                <a:latin typeface="Arial Black"/>
                <a:cs typeface="Arial Black"/>
              </a:rPr>
              <a:t> </a:t>
            </a:r>
            <a:r>
              <a:rPr sz="5700" b="0" spc="-415" dirty="0">
                <a:latin typeface="Arial Black"/>
                <a:cs typeface="Arial Black"/>
              </a:rPr>
              <a:t>Agile</a:t>
            </a:r>
            <a:r>
              <a:rPr sz="5700" b="0" spc="-550" dirty="0">
                <a:latin typeface="Arial Black"/>
                <a:cs typeface="Arial Black"/>
              </a:rPr>
              <a:t> </a:t>
            </a:r>
            <a:r>
              <a:rPr sz="5700" b="0" spc="-475" dirty="0">
                <a:latin typeface="Arial Black"/>
                <a:cs typeface="Arial Black"/>
              </a:rPr>
              <a:t>Roles </a:t>
            </a:r>
            <a:r>
              <a:rPr sz="5700" b="0" spc="-390" dirty="0">
                <a:latin typeface="Arial Black"/>
                <a:cs typeface="Arial Black"/>
              </a:rPr>
              <a:t>Explained</a:t>
            </a:r>
            <a:endParaRPr sz="570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221" y="2905114"/>
            <a:ext cx="16545560" cy="5111750"/>
          </a:xfrm>
          <a:prstGeom prst="rect">
            <a:avLst/>
          </a:prstGeom>
        </p:spPr>
        <p:txBody>
          <a:bodyPr vert="horz" wrap="square" lIns="0" tIns="12890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015"/>
              </a:spcBef>
            </a:pPr>
            <a:r>
              <a:rPr sz="4800" spc="-290" dirty="0">
                <a:solidFill>
                  <a:srgbClr val="5270FF"/>
                </a:solidFill>
                <a:latin typeface="Arial Black"/>
                <a:cs typeface="Arial Black"/>
              </a:rPr>
              <a:t>•Frontend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45" dirty="0">
                <a:solidFill>
                  <a:srgbClr val="5270FF"/>
                </a:solidFill>
                <a:latin typeface="Arial Black"/>
                <a:cs typeface="Arial Black"/>
              </a:rPr>
              <a:t>Developer: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75" dirty="0">
                <a:solidFill>
                  <a:srgbClr val="5270FF"/>
                </a:solidFill>
                <a:latin typeface="Arial Black"/>
                <a:cs typeface="Arial Black"/>
              </a:rPr>
              <a:t>Builds</a:t>
            </a:r>
            <a:r>
              <a:rPr sz="4800" spc="-44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55" dirty="0">
                <a:solidFill>
                  <a:srgbClr val="5270FF"/>
                </a:solidFill>
                <a:latin typeface="Arial Black"/>
                <a:cs typeface="Arial Black"/>
              </a:rPr>
              <a:t>UI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60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85" dirty="0">
                <a:solidFill>
                  <a:srgbClr val="5270FF"/>
                </a:solidFill>
                <a:latin typeface="Arial Black"/>
                <a:cs typeface="Arial Black"/>
              </a:rPr>
              <a:t>client</a:t>
            </a:r>
            <a:r>
              <a:rPr sz="4800" spc="-44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40" dirty="0">
                <a:solidFill>
                  <a:srgbClr val="5270FF"/>
                </a:solidFill>
                <a:latin typeface="Arial Black"/>
                <a:cs typeface="Arial Black"/>
              </a:rPr>
              <a:t>logic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915"/>
              </a:spcBef>
            </a:pPr>
            <a:r>
              <a:rPr sz="4800" spc="-425" dirty="0">
                <a:solidFill>
                  <a:srgbClr val="5270FF"/>
                </a:solidFill>
                <a:latin typeface="Arial Black"/>
                <a:cs typeface="Arial Black"/>
              </a:rPr>
              <a:t>•Backend</a:t>
            </a:r>
            <a:r>
              <a:rPr sz="4800" spc="-4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45" dirty="0">
                <a:solidFill>
                  <a:srgbClr val="5270FF"/>
                </a:solidFill>
                <a:latin typeface="Arial Black"/>
                <a:cs typeface="Arial Black"/>
              </a:rPr>
              <a:t>Developer: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05" dirty="0">
                <a:solidFill>
                  <a:srgbClr val="5270FF"/>
                </a:solidFill>
                <a:latin typeface="Arial Black"/>
                <a:cs typeface="Arial Black"/>
              </a:rPr>
              <a:t>Handles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05" dirty="0">
                <a:solidFill>
                  <a:srgbClr val="5270FF"/>
                </a:solidFill>
                <a:latin typeface="Arial Black"/>
                <a:cs typeface="Arial Black"/>
              </a:rPr>
              <a:t>server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30" dirty="0">
                <a:solidFill>
                  <a:srgbClr val="5270FF"/>
                </a:solidFill>
                <a:latin typeface="Arial Black"/>
                <a:cs typeface="Arial Black"/>
              </a:rPr>
              <a:t>logic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60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800" spc="-4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440" dirty="0">
                <a:solidFill>
                  <a:srgbClr val="5270FF"/>
                </a:solidFill>
                <a:latin typeface="Arial Black"/>
                <a:cs typeface="Arial Black"/>
              </a:rPr>
              <a:t>APIs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915"/>
              </a:spcBef>
            </a:pPr>
            <a:r>
              <a:rPr sz="4800" spc="-420" dirty="0">
                <a:solidFill>
                  <a:srgbClr val="5270FF"/>
                </a:solidFill>
                <a:latin typeface="Arial Black"/>
                <a:cs typeface="Arial Black"/>
              </a:rPr>
              <a:t>•Scrum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10" dirty="0">
                <a:solidFill>
                  <a:srgbClr val="5270FF"/>
                </a:solidFill>
                <a:latin typeface="Arial Black"/>
                <a:cs typeface="Arial Black"/>
              </a:rPr>
              <a:t>Master: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35" dirty="0">
                <a:solidFill>
                  <a:srgbClr val="5270FF"/>
                </a:solidFill>
                <a:latin typeface="Arial Black"/>
                <a:cs typeface="Arial Black"/>
              </a:rPr>
              <a:t>Guides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35" dirty="0">
                <a:solidFill>
                  <a:srgbClr val="5270FF"/>
                </a:solidFill>
                <a:latin typeface="Arial Black"/>
                <a:cs typeface="Arial Black"/>
              </a:rPr>
              <a:t>the</a:t>
            </a:r>
            <a:r>
              <a:rPr sz="4800" spc="-4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50" dirty="0">
                <a:solidFill>
                  <a:srgbClr val="5270FF"/>
                </a:solidFill>
                <a:latin typeface="Arial Black"/>
                <a:cs typeface="Arial Black"/>
              </a:rPr>
              <a:t>team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60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50" dirty="0">
                <a:solidFill>
                  <a:srgbClr val="5270FF"/>
                </a:solidFill>
                <a:latin typeface="Arial Black"/>
                <a:cs typeface="Arial Black"/>
              </a:rPr>
              <a:t>removes</a:t>
            </a:r>
            <a:r>
              <a:rPr sz="4800" spc="-45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55" dirty="0">
                <a:solidFill>
                  <a:srgbClr val="5270FF"/>
                </a:solidFill>
                <a:latin typeface="Arial Black"/>
                <a:cs typeface="Arial Black"/>
              </a:rPr>
              <a:t>obstacles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915"/>
              </a:spcBef>
            </a:pPr>
            <a:r>
              <a:rPr sz="4800" spc="-440" dirty="0">
                <a:solidFill>
                  <a:srgbClr val="5270FF"/>
                </a:solidFill>
                <a:latin typeface="Arial Black"/>
                <a:cs typeface="Arial Black"/>
              </a:rPr>
              <a:t>•Business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95" dirty="0">
                <a:solidFill>
                  <a:srgbClr val="5270FF"/>
                </a:solidFill>
                <a:latin typeface="Arial Black"/>
                <a:cs typeface="Arial Black"/>
              </a:rPr>
              <a:t>Analyst</a:t>
            </a:r>
            <a:r>
              <a:rPr lang="en-US" sz="4800" spc="-295" dirty="0">
                <a:solidFill>
                  <a:srgbClr val="5270FF"/>
                </a:solidFill>
                <a:latin typeface="Arial Black"/>
                <a:cs typeface="Arial Black"/>
              </a:rPr>
              <a:t>(BA)</a:t>
            </a:r>
            <a:r>
              <a:rPr sz="4800" spc="-295" dirty="0">
                <a:solidFill>
                  <a:srgbClr val="5270FF"/>
                </a:solidFill>
                <a:latin typeface="Arial Black"/>
                <a:cs typeface="Arial Black"/>
              </a:rPr>
              <a:t>: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10" dirty="0">
                <a:solidFill>
                  <a:srgbClr val="5270FF"/>
                </a:solidFill>
                <a:latin typeface="Arial Black"/>
                <a:cs typeface="Arial Black"/>
              </a:rPr>
              <a:t>Captures</a:t>
            </a:r>
            <a:r>
              <a:rPr sz="4800" spc="-44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54" dirty="0">
                <a:solidFill>
                  <a:srgbClr val="5270FF"/>
                </a:solidFill>
                <a:latin typeface="Arial Black"/>
                <a:cs typeface="Arial Black"/>
              </a:rPr>
              <a:t>project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90" dirty="0">
                <a:solidFill>
                  <a:srgbClr val="5270FF"/>
                </a:solidFill>
                <a:latin typeface="Arial Black"/>
                <a:cs typeface="Arial Black"/>
              </a:rPr>
              <a:t>requirements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915"/>
              </a:spcBef>
            </a:pPr>
            <a:r>
              <a:rPr sz="4800" spc="-484" dirty="0">
                <a:solidFill>
                  <a:srgbClr val="5270FF"/>
                </a:solidFill>
                <a:latin typeface="Arial Black"/>
                <a:cs typeface="Arial Black"/>
              </a:rPr>
              <a:t>•QA</a:t>
            </a:r>
            <a:r>
              <a:rPr sz="4800" spc="-45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425" dirty="0">
                <a:solidFill>
                  <a:srgbClr val="5270FF"/>
                </a:solidFill>
                <a:latin typeface="Arial Black"/>
                <a:cs typeface="Arial Black"/>
              </a:rPr>
              <a:t>Tester: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85" dirty="0">
                <a:solidFill>
                  <a:srgbClr val="5270FF"/>
                </a:solidFill>
                <a:latin typeface="Arial Black"/>
                <a:cs typeface="Arial Black"/>
              </a:rPr>
              <a:t>Ensures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35" dirty="0">
                <a:solidFill>
                  <a:srgbClr val="5270FF"/>
                </a:solidFill>
                <a:latin typeface="Arial Black"/>
                <a:cs typeface="Arial Black"/>
              </a:rPr>
              <a:t>functionality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60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800" spc="-445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10" dirty="0">
                <a:solidFill>
                  <a:srgbClr val="5270FF"/>
                </a:solidFill>
                <a:latin typeface="Arial Black"/>
                <a:cs typeface="Arial Black"/>
              </a:rPr>
              <a:t>quality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  <a:p>
            <a:pPr algn="l">
              <a:lnSpc>
                <a:spcPct val="100000"/>
              </a:lnSpc>
              <a:spcBef>
                <a:spcPts val="915"/>
              </a:spcBef>
            </a:pPr>
            <a:r>
              <a:rPr sz="4800" spc="-355" dirty="0">
                <a:solidFill>
                  <a:srgbClr val="5270FF"/>
                </a:solidFill>
                <a:latin typeface="Arial Black"/>
                <a:cs typeface="Arial Black"/>
              </a:rPr>
              <a:t>•Stakeholders:</a:t>
            </a:r>
            <a:r>
              <a:rPr sz="4800" spc="-434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54" dirty="0">
                <a:solidFill>
                  <a:srgbClr val="5270FF"/>
                </a:solidFill>
                <a:latin typeface="Arial Black"/>
                <a:cs typeface="Arial Black"/>
              </a:rPr>
              <a:t>Provide</a:t>
            </a:r>
            <a:r>
              <a:rPr sz="4800" spc="-43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195" dirty="0">
                <a:solidFill>
                  <a:srgbClr val="5270FF"/>
                </a:solidFill>
                <a:latin typeface="Arial Black"/>
                <a:cs typeface="Arial Black"/>
              </a:rPr>
              <a:t>input</a:t>
            </a:r>
            <a:r>
              <a:rPr sz="4800" spc="-43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260" dirty="0">
                <a:solidFill>
                  <a:srgbClr val="5270FF"/>
                </a:solidFill>
                <a:latin typeface="Arial Black"/>
                <a:cs typeface="Arial Black"/>
              </a:rPr>
              <a:t>and</a:t>
            </a:r>
            <a:r>
              <a:rPr sz="4800" spc="-430" dirty="0">
                <a:solidFill>
                  <a:srgbClr val="5270FF"/>
                </a:solidFill>
                <a:latin typeface="Arial Black"/>
                <a:cs typeface="Arial Black"/>
              </a:rPr>
              <a:t> </a:t>
            </a:r>
            <a:r>
              <a:rPr sz="4800" spc="-360" dirty="0">
                <a:solidFill>
                  <a:srgbClr val="5270FF"/>
                </a:solidFill>
                <a:latin typeface="Arial Black"/>
                <a:cs typeface="Arial Black"/>
              </a:rPr>
              <a:t>expectations</a:t>
            </a:r>
            <a:endParaRPr sz="4800" dirty="0">
              <a:solidFill>
                <a:srgbClr val="5270FF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6194" rIns="0" bIns="0" rtlCol="0">
            <a:spAutoFit/>
          </a:bodyPr>
          <a:lstStyle/>
          <a:p>
            <a:pPr marL="1939925">
              <a:lnSpc>
                <a:spcPct val="100000"/>
              </a:lnSpc>
              <a:spcBef>
                <a:spcPts val="130"/>
              </a:spcBef>
            </a:pPr>
            <a:r>
              <a:rPr spc="165" dirty="0"/>
              <a:t>Final</a:t>
            </a:r>
            <a:r>
              <a:rPr spc="-45" dirty="0"/>
              <a:t> </a:t>
            </a:r>
            <a:r>
              <a:rPr spc="245" dirty="0"/>
              <a:t>Thoughts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7095" y="2854691"/>
            <a:ext cx="223236" cy="2232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71422" y="7910281"/>
            <a:ext cx="345156" cy="3451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84562" y="9301437"/>
            <a:ext cx="1603435" cy="98556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1585"/>
              </a:spcBef>
            </a:pPr>
            <a:r>
              <a:rPr spc="-570" dirty="0"/>
              <a:t>•Agile</a:t>
            </a:r>
            <a:r>
              <a:rPr spc="-710" dirty="0"/>
              <a:t> </a:t>
            </a:r>
            <a:r>
              <a:rPr spc="-590" dirty="0"/>
              <a:t>Empowers</a:t>
            </a:r>
            <a:r>
              <a:rPr spc="-705" dirty="0"/>
              <a:t> </a:t>
            </a:r>
            <a:r>
              <a:rPr spc="-1370" dirty="0"/>
              <a:t>T</a:t>
            </a:r>
            <a:r>
              <a:rPr spc="-735" dirty="0"/>
              <a:t>eams</a:t>
            </a:r>
          </a:p>
          <a:p>
            <a:pPr algn="l">
              <a:lnSpc>
                <a:spcPct val="100000"/>
              </a:lnSpc>
              <a:spcBef>
                <a:spcPts val="1495"/>
              </a:spcBef>
            </a:pPr>
            <a:r>
              <a:rPr spc="-405" dirty="0"/>
              <a:t>•Deliver</a:t>
            </a:r>
            <a:r>
              <a:rPr spc="-695" dirty="0"/>
              <a:t> </a:t>
            </a:r>
            <a:r>
              <a:rPr spc="-445" dirty="0"/>
              <a:t>value</a:t>
            </a:r>
            <a:r>
              <a:rPr spc="-695" dirty="0"/>
              <a:t> </a:t>
            </a:r>
            <a:r>
              <a:rPr spc="-440" dirty="0"/>
              <a:t>consistently</a:t>
            </a:r>
          </a:p>
          <a:p>
            <a:pPr algn="l">
              <a:lnSpc>
                <a:spcPct val="100000"/>
              </a:lnSpc>
              <a:spcBef>
                <a:spcPts val="1490"/>
              </a:spcBef>
            </a:pPr>
            <a:r>
              <a:rPr spc="-455" dirty="0"/>
              <a:t>•Improve</a:t>
            </a:r>
            <a:r>
              <a:rPr spc="-710" dirty="0"/>
              <a:t> </a:t>
            </a:r>
            <a:r>
              <a:rPr spc="-490" dirty="0"/>
              <a:t>with</a:t>
            </a:r>
            <a:r>
              <a:rPr spc="-710" dirty="0"/>
              <a:t> </a:t>
            </a:r>
            <a:r>
              <a:rPr spc="-380" dirty="0"/>
              <a:t>every</a:t>
            </a:r>
            <a:r>
              <a:rPr spc="-710" dirty="0"/>
              <a:t> </a:t>
            </a:r>
            <a:r>
              <a:rPr spc="-355" dirty="0"/>
              <a:t>sprint</a:t>
            </a:r>
          </a:p>
          <a:p>
            <a:pPr algn="l">
              <a:lnSpc>
                <a:spcPct val="100000"/>
              </a:lnSpc>
              <a:spcBef>
                <a:spcPts val="1495"/>
              </a:spcBef>
            </a:pPr>
            <a:r>
              <a:rPr spc="-625" dirty="0"/>
              <a:t>•Stay</a:t>
            </a:r>
            <a:r>
              <a:rPr spc="-705" dirty="0"/>
              <a:t> </a:t>
            </a:r>
            <a:r>
              <a:rPr spc="-425" dirty="0"/>
              <a:t>aligned</a:t>
            </a:r>
            <a:r>
              <a:rPr spc="-705" dirty="0"/>
              <a:t> </a:t>
            </a:r>
            <a:r>
              <a:rPr spc="-490" dirty="0"/>
              <a:t>with</a:t>
            </a:r>
            <a:r>
              <a:rPr spc="-705" dirty="0"/>
              <a:t> </a:t>
            </a:r>
            <a:r>
              <a:rPr spc="-540" dirty="0"/>
              <a:t>business</a:t>
            </a:r>
            <a:r>
              <a:rPr spc="-705" dirty="0"/>
              <a:t> </a:t>
            </a:r>
            <a:r>
              <a:rPr spc="-600" dirty="0"/>
              <a:t>goals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83699" y="1325788"/>
            <a:ext cx="223236" cy="2232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84562" y="9301437"/>
            <a:ext cx="1603435" cy="98556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-95250" y="2580478"/>
            <a:ext cx="4293235" cy="6534150"/>
            <a:chOff x="-95250" y="2580478"/>
            <a:chExt cx="4293235" cy="653415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687161"/>
              <a:ext cx="4092973" cy="632092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0" y="2675728"/>
              <a:ext cx="4102735" cy="6343650"/>
            </a:xfrm>
            <a:custGeom>
              <a:avLst/>
              <a:gdLst/>
              <a:ahLst/>
              <a:cxnLst/>
              <a:rect l="l" t="t" r="r" b="b"/>
              <a:pathLst>
                <a:path w="4102735" h="6343650">
                  <a:moveTo>
                    <a:pt x="0" y="6343651"/>
                  </a:moveTo>
                  <a:lnTo>
                    <a:pt x="3628100" y="6343652"/>
                  </a:lnTo>
                  <a:lnTo>
                    <a:pt x="3676794" y="6341193"/>
                  </a:lnTo>
                  <a:lnTo>
                    <a:pt x="3724080" y="6333976"/>
                  </a:lnTo>
                  <a:lnTo>
                    <a:pt x="3769721" y="6322241"/>
                  </a:lnTo>
                  <a:lnTo>
                    <a:pt x="3813476" y="6306226"/>
                  </a:lnTo>
                  <a:lnTo>
                    <a:pt x="3855181" y="6286293"/>
                  </a:lnTo>
                  <a:lnTo>
                    <a:pt x="3894373" y="6262317"/>
                  </a:lnTo>
                  <a:lnTo>
                    <a:pt x="3931036" y="6234901"/>
                  </a:lnTo>
                  <a:lnTo>
                    <a:pt x="3964822" y="6204195"/>
                  </a:lnTo>
                  <a:lnTo>
                    <a:pt x="3995594" y="6170344"/>
                  </a:lnTo>
                  <a:lnTo>
                    <a:pt x="4023010" y="6133682"/>
                  </a:lnTo>
                  <a:lnTo>
                    <a:pt x="4046865" y="6094416"/>
                  </a:lnTo>
                  <a:lnTo>
                    <a:pt x="4066919" y="6052785"/>
                  </a:lnTo>
                  <a:lnTo>
                    <a:pt x="4082934" y="6009030"/>
                  </a:lnTo>
                  <a:lnTo>
                    <a:pt x="4094669" y="5963390"/>
                  </a:lnTo>
                  <a:lnTo>
                    <a:pt x="4101886" y="5916104"/>
                  </a:lnTo>
                  <a:lnTo>
                    <a:pt x="4102643" y="5901109"/>
                  </a:lnTo>
                </a:path>
                <a:path w="4102735" h="6343650">
                  <a:moveTo>
                    <a:pt x="4102650" y="442678"/>
                  </a:moveTo>
                  <a:lnTo>
                    <a:pt x="4094669" y="380263"/>
                  </a:lnTo>
                  <a:lnTo>
                    <a:pt x="4082934" y="334623"/>
                  </a:lnTo>
                  <a:lnTo>
                    <a:pt x="4066919" y="290868"/>
                  </a:lnTo>
                  <a:lnTo>
                    <a:pt x="4046865" y="249238"/>
                  </a:lnTo>
                  <a:lnTo>
                    <a:pt x="4023010" y="209972"/>
                  </a:lnTo>
                  <a:lnTo>
                    <a:pt x="3995594" y="173309"/>
                  </a:lnTo>
                  <a:lnTo>
                    <a:pt x="3964856" y="139490"/>
                  </a:lnTo>
                  <a:lnTo>
                    <a:pt x="3931036" y="108752"/>
                  </a:lnTo>
                  <a:lnTo>
                    <a:pt x="3894373" y="81336"/>
                  </a:lnTo>
                  <a:lnTo>
                    <a:pt x="3855107" y="57482"/>
                  </a:lnTo>
                  <a:lnTo>
                    <a:pt x="3813476" y="37427"/>
                  </a:lnTo>
                  <a:lnTo>
                    <a:pt x="3769721" y="21413"/>
                  </a:lnTo>
                  <a:lnTo>
                    <a:pt x="3724080" y="9678"/>
                  </a:lnTo>
                  <a:lnTo>
                    <a:pt x="3676794" y="2461"/>
                  </a:lnTo>
                  <a:lnTo>
                    <a:pt x="3628101" y="0"/>
                  </a:lnTo>
                  <a:lnTo>
                    <a:pt x="0" y="2"/>
                  </a:lnTo>
                </a:path>
              </a:pathLst>
            </a:custGeom>
            <a:ln w="190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4899744" y="2904409"/>
            <a:ext cx="3083560" cy="2127885"/>
          </a:xfrm>
          <a:custGeom>
            <a:avLst/>
            <a:gdLst/>
            <a:ahLst/>
            <a:cxnLst/>
            <a:rect l="l" t="t" r="r" b="b"/>
            <a:pathLst>
              <a:path w="3083559" h="2127885">
                <a:moveTo>
                  <a:pt x="1543049" y="2127523"/>
                </a:moveTo>
                <a:lnTo>
                  <a:pt x="1486481" y="2126822"/>
                </a:lnTo>
                <a:lnTo>
                  <a:pt x="1430425" y="2124733"/>
                </a:lnTo>
                <a:lnTo>
                  <a:pt x="1374917" y="2121281"/>
                </a:lnTo>
                <a:lnTo>
                  <a:pt x="1319992" y="2116490"/>
                </a:lnTo>
                <a:lnTo>
                  <a:pt x="1265684" y="2110385"/>
                </a:lnTo>
                <a:lnTo>
                  <a:pt x="1212029" y="2102988"/>
                </a:lnTo>
                <a:lnTo>
                  <a:pt x="1159061" y="2094324"/>
                </a:lnTo>
                <a:lnTo>
                  <a:pt x="1106815" y="2084418"/>
                </a:lnTo>
                <a:lnTo>
                  <a:pt x="1055326" y="2073292"/>
                </a:lnTo>
                <a:lnTo>
                  <a:pt x="1004629" y="2060972"/>
                </a:lnTo>
                <a:lnTo>
                  <a:pt x="954759" y="2047481"/>
                </a:lnTo>
                <a:lnTo>
                  <a:pt x="905750" y="2032843"/>
                </a:lnTo>
                <a:lnTo>
                  <a:pt x="857638" y="2017082"/>
                </a:lnTo>
                <a:lnTo>
                  <a:pt x="810457" y="2000223"/>
                </a:lnTo>
                <a:lnTo>
                  <a:pt x="764243" y="1982289"/>
                </a:lnTo>
                <a:lnTo>
                  <a:pt x="719029" y="1963304"/>
                </a:lnTo>
                <a:lnTo>
                  <a:pt x="674851" y="1943293"/>
                </a:lnTo>
                <a:lnTo>
                  <a:pt x="631744" y="1922279"/>
                </a:lnTo>
                <a:lnTo>
                  <a:pt x="589743" y="1900287"/>
                </a:lnTo>
                <a:lnTo>
                  <a:pt x="548882" y="1877340"/>
                </a:lnTo>
                <a:lnTo>
                  <a:pt x="509197" y="1853463"/>
                </a:lnTo>
                <a:lnTo>
                  <a:pt x="470721" y="1828679"/>
                </a:lnTo>
                <a:lnTo>
                  <a:pt x="433491" y="1803013"/>
                </a:lnTo>
                <a:lnTo>
                  <a:pt x="397541" y="1776488"/>
                </a:lnTo>
                <a:lnTo>
                  <a:pt x="362906" y="1749130"/>
                </a:lnTo>
                <a:lnTo>
                  <a:pt x="329620" y="1720961"/>
                </a:lnTo>
                <a:lnTo>
                  <a:pt x="297719" y="1692005"/>
                </a:lnTo>
                <a:lnTo>
                  <a:pt x="267237" y="1662288"/>
                </a:lnTo>
                <a:lnTo>
                  <a:pt x="238209" y="1631832"/>
                </a:lnTo>
                <a:lnTo>
                  <a:pt x="210671" y="1600663"/>
                </a:lnTo>
                <a:lnTo>
                  <a:pt x="184657" y="1568803"/>
                </a:lnTo>
                <a:lnTo>
                  <a:pt x="160201" y="1536277"/>
                </a:lnTo>
                <a:lnTo>
                  <a:pt x="137340" y="1503109"/>
                </a:lnTo>
                <a:lnTo>
                  <a:pt x="116106" y="1469323"/>
                </a:lnTo>
                <a:lnTo>
                  <a:pt x="96537" y="1434943"/>
                </a:lnTo>
                <a:lnTo>
                  <a:pt x="78665" y="1399993"/>
                </a:lnTo>
                <a:lnTo>
                  <a:pt x="62527" y="1364497"/>
                </a:lnTo>
                <a:lnTo>
                  <a:pt x="48157" y="1328479"/>
                </a:lnTo>
                <a:lnTo>
                  <a:pt x="35590" y="1291963"/>
                </a:lnTo>
                <a:lnTo>
                  <a:pt x="24860" y="1254974"/>
                </a:lnTo>
                <a:lnTo>
                  <a:pt x="16003" y="1217535"/>
                </a:lnTo>
                <a:lnTo>
                  <a:pt x="9054" y="1179670"/>
                </a:lnTo>
                <a:lnTo>
                  <a:pt x="4047" y="1141404"/>
                </a:lnTo>
                <a:lnTo>
                  <a:pt x="1017" y="1102759"/>
                </a:lnTo>
                <a:lnTo>
                  <a:pt x="0" y="1063762"/>
                </a:lnTo>
                <a:lnTo>
                  <a:pt x="1017" y="1024764"/>
                </a:lnTo>
                <a:lnTo>
                  <a:pt x="4047" y="986120"/>
                </a:lnTo>
                <a:lnTo>
                  <a:pt x="9054" y="947853"/>
                </a:lnTo>
                <a:lnTo>
                  <a:pt x="16003" y="909988"/>
                </a:lnTo>
                <a:lnTo>
                  <a:pt x="24860" y="872549"/>
                </a:lnTo>
                <a:lnTo>
                  <a:pt x="35590" y="835560"/>
                </a:lnTo>
                <a:lnTo>
                  <a:pt x="48157" y="799044"/>
                </a:lnTo>
                <a:lnTo>
                  <a:pt x="62527" y="763026"/>
                </a:lnTo>
                <a:lnTo>
                  <a:pt x="78665" y="727530"/>
                </a:lnTo>
                <a:lnTo>
                  <a:pt x="96537" y="692580"/>
                </a:lnTo>
                <a:lnTo>
                  <a:pt x="116106" y="658200"/>
                </a:lnTo>
                <a:lnTo>
                  <a:pt x="137340" y="624414"/>
                </a:lnTo>
                <a:lnTo>
                  <a:pt x="160201" y="591246"/>
                </a:lnTo>
                <a:lnTo>
                  <a:pt x="184657" y="558720"/>
                </a:lnTo>
                <a:lnTo>
                  <a:pt x="210671" y="526860"/>
                </a:lnTo>
                <a:lnTo>
                  <a:pt x="238209" y="495691"/>
                </a:lnTo>
                <a:lnTo>
                  <a:pt x="267237" y="465235"/>
                </a:lnTo>
                <a:lnTo>
                  <a:pt x="297719" y="435517"/>
                </a:lnTo>
                <a:lnTo>
                  <a:pt x="329620" y="406562"/>
                </a:lnTo>
                <a:lnTo>
                  <a:pt x="362906" y="378393"/>
                </a:lnTo>
                <a:lnTo>
                  <a:pt x="397541" y="351034"/>
                </a:lnTo>
                <a:lnTo>
                  <a:pt x="433491" y="324510"/>
                </a:lnTo>
                <a:lnTo>
                  <a:pt x="470721" y="298844"/>
                </a:lnTo>
                <a:lnTo>
                  <a:pt x="509197" y="274060"/>
                </a:lnTo>
                <a:lnTo>
                  <a:pt x="548882" y="250183"/>
                </a:lnTo>
                <a:lnTo>
                  <a:pt x="589743" y="227236"/>
                </a:lnTo>
                <a:lnTo>
                  <a:pt x="631744" y="205244"/>
                </a:lnTo>
                <a:lnTo>
                  <a:pt x="674851" y="184230"/>
                </a:lnTo>
                <a:lnTo>
                  <a:pt x="719029" y="164219"/>
                </a:lnTo>
                <a:lnTo>
                  <a:pt x="764243" y="145234"/>
                </a:lnTo>
                <a:lnTo>
                  <a:pt x="810457" y="127300"/>
                </a:lnTo>
                <a:lnTo>
                  <a:pt x="857638" y="110441"/>
                </a:lnTo>
                <a:lnTo>
                  <a:pt x="905750" y="94680"/>
                </a:lnTo>
                <a:lnTo>
                  <a:pt x="954759" y="80042"/>
                </a:lnTo>
                <a:lnTo>
                  <a:pt x="1004629" y="66551"/>
                </a:lnTo>
                <a:lnTo>
                  <a:pt x="1055326" y="54231"/>
                </a:lnTo>
                <a:lnTo>
                  <a:pt x="1106815" y="43105"/>
                </a:lnTo>
                <a:lnTo>
                  <a:pt x="1159061" y="33199"/>
                </a:lnTo>
                <a:lnTo>
                  <a:pt x="1212029" y="24535"/>
                </a:lnTo>
                <a:lnTo>
                  <a:pt x="1265684" y="17138"/>
                </a:lnTo>
                <a:lnTo>
                  <a:pt x="1319992" y="11032"/>
                </a:lnTo>
                <a:lnTo>
                  <a:pt x="1374917" y="6242"/>
                </a:lnTo>
                <a:lnTo>
                  <a:pt x="1430425" y="2790"/>
                </a:lnTo>
                <a:lnTo>
                  <a:pt x="1486481" y="701"/>
                </a:lnTo>
                <a:lnTo>
                  <a:pt x="1543049" y="0"/>
                </a:lnTo>
                <a:lnTo>
                  <a:pt x="1599618" y="701"/>
                </a:lnTo>
                <a:lnTo>
                  <a:pt x="1655674" y="2790"/>
                </a:lnTo>
                <a:lnTo>
                  <a:pt x="1711182" y="6242"/>
                </a:lnTo>
                <a:lnTo>
                  <a:pt x="1766107" y="11032"/>
                </a:lnTo>
                <a:lnTo>
                  <a:pt x="1820414" y="17138"/>
                </a:lnTo>
                <a:lnTo>
                  <a:pt x="1874070" y="24535"/>
                </a:lnTo>
                <a:lnTo>
                  <a:pt x="1927038" y="33199"/>
                </a:lnTo>
                <a:lnTo>
                  <a:pt x="1979284" y="43105"/>
                </a:lnTo>
                <a:lnTo>
                  <a:pt x="2030772" y="54231"/>
                </a:lnTo>
                <a:lnTo>
                  <a:pt x="2081469" y="66551"/>
                </a:lnTo>
                <a:lnTo>
                  <a:pt x="2131340" y="80042"/>
                </a:lnTo>
                <a:lnTo>
                  <a:pt x="2180348" y="94680"/>
                </a:lnTo>
                <a:lnTo>
                  <a:pt x="2228461" y="110441"/>
                </a:lnTo>
                <a:lnTo>
                  <a:pt x="2275642" y="127300"/>
                </a:lnTo>
                <a:lnTo>
                  <a:pt x="2321856" y="145234"/>
                </a:lnTo>
                <a:lnTo>
                  <a:pt x="2367070" y="164219"/>
                </a:lnTo>
                <a:lnTo>
                  <a:pt x="2411248" y="184230"/>
                </a:lnTo>
                <a:lnTo>
                  <a:pt x="2454355" y="205244"/>
                </a:lnTo>
                <a:lnTo>
                  <a:pt x="2496356" y="227236"/>
                </a:lnTo>
                <a:lnTo>
                  <a:pt x="2537217" y="250183"/>
                </a:lnTo>
                <a:lnTo>
                  <a:pt x="2576902" y="274060"/>
                </a:lnTo>
                <a:lnTo>
                  <a:pt x="2615378" y="298844"/>
                </a:lnTo>
                <a:lnTo>
                  <a:pt x="2652608" y="324510"/>
                </a:lnTo>
                <a:lnTo>
                  <a:pt x="2688558" y="351034"/>
                </a:lnTo>
                <a:lnTo>
                  <a:pt x="2723193" y="378393"/>
                </a:lnTo>
                <a:lnTo>
                  <a:pt x="2756479" y="406562"/>
                </a:lnTo>
                <a:lnTo>
                  <a:pt x="2788380" y="435517"/>
                </a:lnTo>
                <a:lnTo>
                  <a:pt x="2818862" y="465235"/>
                </a:lnTo>
                <a:lnTo>
                  <a:pt x="2847889" y="495691"/>
                </a:lnTo>
                <a:lnTo>
                  <a:pt x="2875428" y="526860"/>
                </a:lnTo>
                <a:lnTo>
                  <a:pt x="2901442" y="558720"/>
                </a:lnTo>
                <a:lnTo>
                  <a:pt x="2925898" y="591246"/>
                </a:lnTo>
                <a:lnTo>
                  <a:pt x="2948759" y="624414"/>
                </a:lnTo>
                <a:lnTo>
                  <a:pt x="2969992" y="658200"/>
                </a:lnTo>
                <a:lnTo>
                  <a:pt x="2989562" y="692580"/>
                </a:lnTo>
                <a:lnTo>
                  <a:pt x="3007433" y="727530"/>
                </a:lnTo>
                <a:lnTo>
                  <a:pt x="3023572" y="763026"/>
                </a:lnTo>
                <a:lnTo>
                  <a:pt x="3037942" y="799044"/>
                </a:lnTo>
                <a:lnTo>
                  <a:pt x="3050509" y="835560"/>
                </a:lnTo>
                <a:lnTo>
                  <a:pt x="3061239" y="872549"/>
                </a:lnTo>
                <a:lnTo>
                  <a:pt x="3070095" y="909988"/>
                </a:lnTo>
                <a:lnTo>
                  <a:pt x="3077045" y="947853"/>
                </a:lnTo>
                <a:lnTo>
                  <a:pt x="3082052" y="986120"/>
                </a:lnTo>
                <a:lnTo>
                  <a:pt x="3083247" y="1001365"/>
                </a:lnTo>
                <a:lnTo>
                  <a:pt x="3083247" y="1126158"/>
                </a:lnTo>
                <a:lnTo>
                  <a:pt x="3077045" y="1179670"/>
                </a:lnTo>
                <a:lnTo>
                  <a:pt x="3070095" y="1217535"/>
                </a:lnTo>
                <a:lnTo>
                  <a:pt x="3061239" y="1254974"/>
                </a:lnTo>
                <a:lnTo>
                  <a:pt x="3050509" y="1291963"/>
                </a:lnTo>
                <a:lnTo>
                  <a:pt x="3037942" y="1328479"/>
                </a:lnTo>
                <a:lnTo>
                  <a:pt x="3023572" y="1364497"/>
                </a:lnTo>
                <a:lnTo>
                  <a:pt x="3007433" y="1399993"/>
                </a:lnTo>
                <a:lnTo>
                  <a:pt x="2989562" y="1434943"/>
                </a:lnTo>
                <a:lnTo>
                  <a:pt x="2969992" y="1469323"/>
                </a:lnTo>
                <a:lnTo>
                  <a:pt x="2948759" y="1503109"/>
                </a:lnTo>
                <a:lnTo>
                  <a:pt x="2925898" y="1536277"/>
                </a:lnTo>
                <a:lnTo>
                  <a:pt x="2901442" y="1568803"/>
                </a:lnTo>
                <a:lnTo>
                  <a:pt x="2875428" y="1600663"/>
                </a:lnTo>
                <a:lnTo>
                  <a:pt x="2847889" y="1631832"/>
                </a:lnTo>
                <a:lnTo>
                  <a:pt x="2818862" y="1662288"/>
                </a:lnTo>
                <a:lnTo>
                  <a:pt x="2788380" y="1692005"/>
                </a:lnTo>
                <a:lnTo>
                  <a:pt x="2756479" y="1720961"/>
                </a:lnTo>
                <a:lnTo>
                  <a:pt x="2723193" y="1749130"/>
                </a:lnTo>
                <a:lnTo>
                  <a:pt x="2688558" y="1776488"/>
                </a:lnTo>
                <a:lnTo>
                  <a:pt x="2652608" y="1803013"/>
                </a:lnTo>
                <a:lnTo>
                  <a:pt x="2615378" y="1828679"/>
                </a:lnTo>
                <a:lnTo>
                  <a:pt x="2576902" y="1853463"/>
                </a:lnTo>
                <a:lnTo>
                  <a:pt x="2537217" y="1877340"/>
                </a:lnTo>
                <a:lnTo>
                  <a:pt x="2496356" y="1900287"/>
                </a:lnTo>
                <a:lnTo>
                  <a:pt x="2454355" y="1922279"/>
                </a:lnTo>
                <a:lnTo>
                  <a:pt x="2411248" y="1943293"/>
                </a:lnTo>
                <a:lnTo>
                  <a:pt x="2367070" y="1963304"/>
                </a:lnTo>
                <a:lnTo>
                  <a:pt x="2321856" y="1982289"/>
                </a:lnTo>
                <a:lnTo>
                  <a:pt x="2275642" y="2000223"/>
                </a:lnTo>
                <a:lnTo>
                  <a:pt x="2228461" y="2017082"/>
                </a:lnTo>
                <a:lnTo>
                  <a:pt x="2180348" y="2032843"/>
                </a:lnTo>
                <a:lnTo>
                  <a:pt x="2131340" y="2047481"/>
                </a:lnTo>
                <a:lnTo>
                  <a:pt x="2081469" y="2060972"/>
                </a:lnTo>
                <a:lnTo>
                  <a:pt x="2030772" y="2073292"/>
                </a:lnTo>
                <a:lnTo>
                  <a:pt x="1979284" y="2084418"/>
                </a:lnTo>
                <a:lnTo>
                  <a:pt x="1927038" y="2094324"/>
                </a:lnTo>
                <a:lnTo>
                  <a:pt x="1874070" y="2102988"/>
                </a:lnTo>
                <a:lnTo>
                  <a:pt x="1820414" y="2110385"/>
                </a:lnTo>
                <a:lnTo>
                  <a:pt x="1766107" y="2116490"/>
                </a:lnTo>
                <a:lnTo>
                  <a:pt x="1711182" y="2121281"/>
                </a:lnTo>
                <a:lnTo>
                  <a:pt x="1655674" y="2124733"/>
                </a:lnTo>
                <a:lnTo>
                  <a:pt x="1599618" y="2126822"/>
                </a:lnTo>
                <a:lnTo>
                  <a:pt x="1543049" y="2127523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22962" y="3275872"/>
            <a:ext cx="2239645" cy="12636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6205">
              <a:lnSpc>
                <a:spcPct val="116100"/>
              </a:lnSpc>
              <a:spcBef>
                <a:spcPts val="95"/>
              </a:spcBef>
            </a:pPr>
            <a:r>
              <a:rPr sz="3500" spc="65" dirty="0">
                <a:latin typeface="Verdana"/>
                <a:cs typeface="Verdana"/>
              </a:rPr>
              <a:t>frontend </a:t>
            </a:r>
            <a:r>
              <a:rPr sz="3500" spc="-10" dirty="0">
                <a:latin typeface="Verdana"/>
                <a:cs typeface="Verdana"/>
              </a:rPr>
              <a:t>developer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369100" y="1856580"/>
            <a:ext cx="3086100" cy="2096135"/>
          </a:xfrm>
          <a:custGeom>
            <a:avLst/>
            <a:gdLst/>
            <a:ahLst/>
            <a:cxnLst/>
            <a:rect l="l" t="t" r="r" b="b"/>
            <a:pathLst>
              <a:path w="3086100" h="2096135">
                <a:moveTo>
                  <a:pt x="1543050" y="2095658"/>
                </a:moveTo>
                <a:lnTo>
                  <a:pt x="1486481" y="2094967"/>
                </a:lnTo>
                <a:lnTo>
                  <a:pt x="1430425" y="2092909"/>
                </a:lnTo>
                <a:lnTo>
                  <a:pt x="1374917" y="2089509"/>
                </a:lnTo>
                <a:lnTo>
                  <a:pt x="1319992" y="2084790"/>
                </a:lnTo>
                <a:lnTo>
                  <a:pt x="1265684" y="2078776"/>
                </a:lnTo>
                <a:lnTo>
                  <a:pt x="1212029" y="2071490"/>
                </a:lnTo>
                <a:lnTo>
                  <a:pt x="1159061" y="2062956"/>
                </a:lnTo>
                <a:lnTo>
                  <a:pt x="1106815" y="2053198"/>
                </a:lnTo>
                <a:lnTo>
                  <a:pt x="1055326" y="2042239"/>
                </a:lnTo>
                <a:lnTo>
                  <a:pt x="1004629" y="2030103"/>
                </a:lnTo>
                <a:lnTo>
                  <a:pt x="954759" y="2016814"/>
                </a:lnTo>
                <a:lnTo>
                  <a:pt x="905750" y="2002395"/>
                </a:lnTo>
                <a:lnTo>
                  <a:pt x="857638" y="1986871"/>
                </a:lnTo>
                <a:lnTo>
                  <a:pt x="810457" y="1970264"/>
                </a:lnTo>
                <a:lnTo>
                  <a:pt x="764243" y="1952598"/>
                </a:lnTo>
                <a:lnTo>
                  <a:pt x="719029" y="1933898"/>
                </a:lnTo>
                <a:lnTo>
                  <a:pt x="674851" y="1914187"/>
                </a:lnTo>
                <a:lnTo>
                  <a:pt x="631744" y="1893488"/>
                </a:lnTo>
                <a:lnTo>
                  <a:pt x="589743" y="1871825"/>
                </a:lnTo>
                <a:lnTo>
                  <a:pt x="548882" y="1849222"/>
                </a:lnTo>
                <a:lnTo>
                  <a:pt x="509197" y="1825702"/>
                </a:lnTo>
                <a:lnTo>
                  <a:pt x="470721" y="1801289"/>
                </a:lnTo>
                <a:lnTo>
                  <a:pt x="433491" y="1776008"/>
                </a:lnTo>
                <a:lnTo>
                  <a:pt x="397541" y="1749881"/>
                </a:lnTo>
                <a:lnTo>
                  <a:pt x="362905" y="1722932"/>
                </a:lnTo>
                <a:lnTo>
                  <a:pt x="329620" y="1695185"/>
                </a:lnTo>
                <a:lnTo>
                  <a:pt x="297719" y="1666663"/>
                </a:lnTo>
                <a:lnTo>
                  <a:pt x="267237" y="1637391"/>
                </a:lnTo>
                <a:lnTo>
                  <a:pt x="238209" y="1607391"/>
                </a:lnTo>
                <a:lnTo>
                  <a:pt x="210671" y="1576688"/>
                </a:lnTo>
                <a:lnTo>
                  <a:pt x="184657" y="1545305"/>
                </a:lnTo>
                <a:lnTo>
                  <a:pt x="160201" y="1513266"/>
                </a:lnTo>
                <a:lnTo>
                  <a:pt x="137339" y="1480595"/>
                </a:lnTo>
                <a:lnTo>
                  <a:pt x="116106" y="1447315"/>
                </a:lnTo>
                <a:lnTo>
                  <a:pt x="96537" y="1413450"/>
                </a:lnTo>
                <a:lnTo>
                  <a:pt x="78665" y="1379024"/>
                </a:lnTo>
                <a:lnTo>
                  <a:pt x="62527" y="1344059"/>
                </a:lnTo>
                <a:lnTo>
                  <a:pt x="48157" y="1308581"/>
                </a:lnTo>
                <a:lnTo>
                  <a:pt x="35590" y="1272613"/>
                </a:lnTo>
                <a:lnTo>
                  <a:pt x="16003" y="1199299"/>
                </a:lnTo>
                <a:lnTo>
                  <a:pt x="4047" y="1124308"/>
                </a:lnTo>
                <a:lnTo>
                  <a:pt x="1017" y="1086242"/>
                </a:lnTo>
                <a:lnTo>
                  <a:pt x="0" y="1047829"/>
                </a:lnTo>
                <a:lnTo>
                  <a:pt x="1017" y="1009415"/>
                </a:lnTo>
                <a:lnTo>
                  <a:pt x="4047" y="971349"/>
                </a:lnTo>
                <a:lnTo>
                  <a:pt x="16003" y="896358"/>
                </a:lnTo>
                <a:lnTo>
                  <a:pt x="35590" y="823045"/>
                </a:lnTo>
                <a:lnTo>
                  <a:pt x="48157" y="787076"/>
                </a:lnTo>
                <a:lnTo>
                  <a:pt x="62527" y="751598"/>
                </a:lnTo>
                <a:lnTo>
                  <a:pt x="78665" y="716634"/>
                </a:lnTo>
                <a:lnTo>
                  <a:pt x="96537" y="682207"/>
                </a:lnTo>
                <a:lnTo>
                  <a:pt x="116106" y="648342"/>
                </a:lnTo>
                <a:lnTo>
                  <a:pt x="137339" y="615062"/>
                </a:lnTo>
                <a:lnTo>
                  <a:pt x="160201" y="582391"/>
                </a:lnTo>
                <a:lnTo>
                  <a:pt x="184657" y="550352"/>
                </a:lnTo>
                <a:lnTo>
                  <a:pt x="210671" y="518969"/>
                </a:lnTo>
                <a:lnTo>
                  <a:pt x="238209" y="488266"/>
                </a:lnTo>
                <a:lnTo>
                  <a:pt x="267237" y="458267"/>
                </a:lnTo>
                <a:lnTo>
                  <a:pt x="297719" y="428994"/>
                </a:lnTo>
                <a:lnTo>
                  <a:pt x="329620" y="400473"/>
                </a:lnTo>
                <a:lnTo>
                  <a:pt x="362905" y="372726"/>
                </a:lnTo>
                <a:lnTo>
                  <a:pt x="397541" y="345777"/>
                </a:lnTo>
                <a:lnTo>
                  <a:pt x="433491" y="319650"/>
                </a:lnTo>
                <a:lnTo>
                  <a:pt x="470721" y="294368"/>
                </a:lnTo>
                <a:lnTo>
                  <a:pt x="509197" y="269955"/>
                </a:lnTo>
                <a:lnTo>
                  <a:pt x="548882" y="246436"/>
                </a:lnTo>
                <a:lnTo>
                  <a:pt x="589743" y="223833"/>
                </a:lnTo>
                <a:lnTo>
                  <a:pt x="631744" y="202170"/>
                </a:lnTo>
                <a:lnTo>
                  <a:pt x="674851" y="181471"/>
                </a:lnTo>
                <a:lnTo>
                  <a:pt x="719029" y="161759"/>
                </a:lnTo>
                <a:lnTo>
                  <a:pt x="764243" y="143059"/>
                </a:lnTo>
                <a:lnTo>
                  <a:pt x="810457" y="125394"/>
                </a:lnTo>
                <a:lnTo>
                  <a:pt x="857638" y="108787"/>
                </a:lnTo>
                <a:lnTo>
                  <a:pt x="905750" y="93262"/>
                </a:lnTo>
                <a:lnTo>
                  <a:pt x="954759" y="78843"/>
                </a:lnTo>
                <a:lnTo>
                  <a:pt x="1004629" y="65554"/>
                </a:lnTo>
                <a:lnTo>
                  <a:pt x="1055326" y="53419"/>
                </a:lnTo>
                <a:lnTo>
                  <a:pt x="1106815" y="42460"/>
                </a:lnTo>
                <a:lnTo>
                  <a:pt x="1159061" y="32701"/>
                </a:lnTo>
                <a:lnTo>
                  <a:pt x="1212029" y="24167"/>
                </a:lnTo>
                <a:lnTo>
                  <a:pt x="1265684" y="16881"/>
                </a:lnTo>
                <a:lnTo>
                  <a:pt x="1319992" y="10867"/>
                </a:lnTo>
                <a:lnTo>
                  <a:pt x="1374917" y="6148"/>
                </a:lnTo>
                <a:lnTo>
                  <a:pt x="1430425" y="2748"/>
                </a:lnTo>
                <a:lnTo>
                  <a:pt x="1486481" y="691"/>
                </a:lnTo>
                <a:lnTo>
                  <a:pt x="1543050" y="0"/>
                </a:lnTo>
                <a:lnTo>
                  <a:pt x="1599618" y="691"/>
                </a:lnTo>
                <a:lnTo>
                  <a:pt x="1655674" y="2748"/>
                </a:lnTo>
                <a:lnTo>
                  <a:pt x="1711182" y="6148"/>
                </a:lnTo>
                <a:lnTo>
                  <a:pt x="1766107" y="10867"/>
                </a:lnTo>
                <a:lnTo>
                  <a:pt x="1820415" y="16881"/>
                </a:lnTo>
                <a:lnTo>
                  <a:pt x="1874070" y="24167"/>
                </a:lnTo>
                <a:lnTo>
                  <a:pt x="1927038" y="32701"/>
                </a:lnTo>
                <a:lnTo>
                  <a:pt x="1979284" y="42460"/>
                </a:lnTo>
                <a:lnTo>
                  <a:pt x="2030773" y="53419"/>
                </a:lnTo>
                <a:lnTo>
                  <a:pt x="2081470" y="65554"/>
                </a:lnTo>
                <a:lnTo>
                  <a:pt x="2131340" y="78843"/>
                </a:lnTo>
                <a:lnTo>
                  <a:pt x="2180349" y="93262"/>
                </a:lnTo>
                <a:lnTo>
                  <a:pt x="2228461" y="108787"/>
                </a:lnTo>
                <a:lnTo>
                  <a:pt x="2275642" y="125394"/>
                </a:lnTo>
                <a:lnTo>
                  <a:pt x="2321857" y="143059"/>
                </a:lnTo>
                <a:lnTo>
                  <a:pt x="2367070" y="161759"/>
                </a:lnTo>
                <a:lnTo>
                  <a:pt x="2411248" y="181471"/>
                </a:lnTo>
                <a:lnTo>
                  <a:pt x="2454355" y="202170"/>
                </a:lnTo>
                <a:lnTo>
                  <a:pt x="2496356" y="223833"/>
                </a:lnTo>
                <a:lnTo>
                  <a:pt x="2537217" y="246436"/>
                </a:lnTo>
                <a:lnTo>
                  <a:pt x="2576903" y="269955"/>
                </a:lnTo>
                <a:lnTo>
                  <a:pt x="2615378" y="294368"/>
                </a:lnTo>
                <a:lnTo>
                  <a:pt x="2652608" y="319650"/>
                </a:lnTo>
                <a:lnTo>
                  <a:pt x="2688558" y="345777"/>
                </a:lnTo>
                <a:lnTo>
                  <a:pt x="2723194" y="372726"/>
                </a:lnTo>
                <a:lnTo>
                  <a:pt x="2756479" y="400473"/>
                </a:lnTo>
                <a:lnTo>
                  <a:pt x="2788381" y="428994"/>
                </a:lnTo>
                <a:lnTo>
                  <a:pt x="2818862" y="458267"/>
                </a:lnTo>
                <a:lnTo>
                  <a:pt x="2847890" y="488266"/>
                </a:lnTo>
                <a:lnTo>
                  <a:pt x="2875428" y="518969"/>
                </a:lnTo>
                <a:lnTo>
                  <a:pt x="2901442" y="550352"/>
                </a:lnTo>
                <a:lnTo>
                  <a:pt x="2925898" y="582391"/>
                </a:lnTo>
                <a:lnTo>
                  <a:pt x="2948760" y="615062"/>
                </a:lnTo>
                <a:lnTo>
                  <a:pt x="2969993" y="648342"/>
                </a:lnTo>
                <a:lnTo>
                  <a:pt x="2989563" y="682207"/>
                </a:lnTo>
                <a:lnTo>
                  <a:pt x="3007434" y="716634"/>
                </a:lnTo>
                <a:lnTo>
                  <a:pt x="3023572" y="751598"/>
                </a:lnTo>
                <a:lnTo>
                  <a:pt x="3037942" y="787076"/>
                </a:lnTo>
                <a:lnTo>
                  <a:pt x="3050510" y="823045"/>
                </a:lnTo>
                <a:lnTo>
                  <a:pt x="3070096" y="896358"/>
                </a:lnTo>
                <a:lnTo>
                  <a:pt x="3082052" y="971349"/>
                </a:lnTo>
                <a:lnTo>
                  <a:pt x="3085082" y="1009415"/>
                </a:lnTo>
                <a:lnTo>
                  <a:pt x="3086100" y="1047829"/>
                </a:lnTo>
                <a:lnTo>
                  <a:pt x="3085082" y="1086242"/>
                </a:lnTo>
                <a:lnTo>
                  <a:pt x="3082052" y="1124308"/>
                </a:lnTo>
                <a:lnTo>
                  <a:pt x="3070096" y="1199299"/>
                </a:lnTo>
                <a:lnTo>
                  <a:pt x="3050510" y="1272613"/>
                </a:lnTo>
                <a:lnTo>
                  <a:pt x="3037942" y="1308581"/>
                </a:lnTo>
                <a:lnTo>
                  <a:pt x="3023572" y="1344059"/>
                </a:lnTo>
                <a:lnTo>
                  <a:pt x="3007434" y="1379024"/>
                </a:lnTo>
                <a:lnTo>
                  <a:pt x="2989563" y="1413450"/>
                </a:lnTo>
                <a:lnTo>
                  <a:pt x="2969993" y="1447315"/>
                </a:lnTo>
                <a:lnTo>
                  <a:pt x="2948760" y="1480595"/>
                </a:lnTo>
                <a:lnTo>
                  <a:pt x="2925898" y="1513266"/>
                </a:lnTo>
                <a:lnTo>
                  <a:pt x="2901442" y="1545305"/>
                </a:lnTo>
                <a:lnTo>
                  <a:pt x="2875428" y="1576688"/>
                </a:lnTo>
                <a:lnTo>
                  <a:pt x="2847890" y="1607391"/>
                </a:lnTo>
                <a:lnTo>
                  <a:pt x="2818862" y="1637391"/>
                </a:lnTo>
                <a:lnTo>
                  <a:pt x="2788381" y="1666663"/>
                </a:lnTo>
                <a:lnTo>
                  <a:pt x="2756479" y="1695185"/>
                </a:lnTo>
                <a:lnTo>
                  <a:pt x="2723194" y="1722932"/>
                </a:lnTo>
                <a:lnTo>
                  <a:pt x="2688558" y="1749881"/>
                </a:lnTo>
                <a:lnTo>
                  <a:pt x="2652608" y="1776008"/>
                </a:lnTo>
                <a:lnTo>
                  <a:pt x="2615378" y="1801289"/>
                </a:lnTo>
                <a:lnTo>
                  <a:pt x="2576903" y="1825702"/>
                </a:lnTo>
                <a:lnTo>
                  <a:pt x="2537217" y="1849222"/>
                </a:lnTo>
                <a:lnTo>
                  <a:pt x="2496356" y="1871825"/>
                </a:lnTo>
                <a:lnTo>
                  <a:pt x="2454355" y="1893488"/>
                </a:lnTo>
                <a:lnTo>
                  <a:pt x="2411248" y="1914187"/>
                </a:lnTo>
                <a:lnTo>
                  <a:pt x="2367070" y="1933898"/>
                </a:lnTo>
                <a:lnTo>
                  <a:pt x="2321857" y="1952598"/>
                </a:lnTo>
                <a:lnTo>
                  <a:pt x="2275642" y="1970264"/>
                </a:lnTo>
                <a:lnTo>
                  <a:pt x="2228461" y="1986871"/>
                </a:lnTo>
                <a:lnTo>
                  <a:pt x="2180349" y="2002395"/>
                </a:lnTo>
                <a:lnTo>
                  <a:pt x="2131340" y="2016814"/>
                </a:lnTo>
                <a:lnTo>
                  <a:pt x="2081470" y="2030103"/>
                </a:lnTo>
                <a:lnTo>
                  <a:pt x="2030773" y="2042239"/>
                </a:lnTo>
                <a:lnTo>
                  <a:pt x="1979284" y="2053198"/>
                </a:lnTo>
                <a:lnTo>
                  <a:pt x="1927038" y="2062956"/>
                </a:lnTo>
                <a:lnTo>
                  <a:pt x="1874070" y="2071490"/>
                </a:lnTo>
                <a:lnTo>
                  <a:pt x="1820415" y="2078776"/>
                </a:lnTo>
                <a:lnTo>
                  <a:pt x="1766107" y="2084790"/>
                </a:lnTo>
                <a:lnTo>
                  <a:pt x="1711182" y="2089509"/>
                </a:lnTo>
                <a:lnTo>
                  <a:pt x="1655674" y="2092909"/>
                </a:lnTo>
                <a:lnTo>
                  <a:pt x="1599618" y="2094967"/>
                </a:lnTo>
                <a:lnTo>
                  <a:pt x="1543050" y="2095658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32377" y="2173427"/>
            <a:ext cx="1640205" cy="130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38430">
              <a:lnSpc>
                <a:spcPct val="116300"/>
              </a:lnSpc>
              <a:spcBef>
                <a:spcPts val="100"/>
              </a:spcBef>
            </a:pPr>
            <a:r>
              <a:rPr sz="3600" spc="55" dirty="0">
                <a:latin typeface="Verdana"/>
                <a:cs typeface="Verdana"/>
              </a:rPr>
              <a:t>scrum </a:t>
            </a:r>
            <a:r>
              <a:rPr sz="3600" spc="-10" dirty="0">
                <a:latin typeface="Verdana"/>
                <a:cs typeface="Verdana"/>
              </a:rPr>
              <a:t>master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173198" y="2904409"/>
            <a:ext cx="3083560" cy="2127885"/>
          </a:xfrm>
          <a:custGeom>
            <a:avLst/>
            <a:gdLst/>
            <a:ahLst/>
            <a:cxnLst/>
            <a:rect l="l" t="t" r="r" b="b"/>
            <a:pathLst>
              <a:path w="3083559" h="2127885">
                <a:moveTo>
                  <a:pt x="1543050" y="2127523"/>
                </a:moveTo>
                <a:lnTo>
                  <a:pt x="1486481" y="2126822"/>
                </a:lnTo>
                <a:lnTo>
                  <a:pt x="1430425" y="2124733"/>
                </a:lnTo>
                <a:lnTo>
                  <a:pt x="1374917" y="2121281"/>
                </a:lnTo>
                <a:lnTo>
                  <a:pt x="1319992" y="2116490"/>
                </a:lnTo>
                <a:lnTo>
                  <a:pt x="1265685" y="2110385"/>
                </a:lnTo>
                <a:lnTo>
                  <a:pt x="1212029" y="2102988"/>
                </a:lnTo>
                <a:lnTo>
                  <a:pt x="1159061" y="2094324"/>
                </a:lnTo>
                <a:lnTo>
                  <a:pt x="1106815" y="2084418"/>
                </a:lnTo>
                <a:lnTo>
                  <a:pt x="1055327" y="2073292"/>
                </a:lnTo>
                <a:lnTo>
                  <a:pt x="1004630" y="2060972"/>
                </a:lnTo>
                <a:lnTo>
                  <a:pt x="954759" y="2047481"/>
                </a:lnTo>
                <a:lnTo>
                  <a:pt x="905751" y="2032843"/>
                </a:lnTo>
                <a:lnTo>
                  <a:pt x="857638" y="2017082"/>
                </a:lnTo>
                <a:lnTo>
                  <a:pt x="810458" y="2000223"/>
                </a:lnTo>
                <a:lnTo>
                  <a:pt x="764243" y="1982289"/>
                </a:lnTo>
                <a:lnTo>
                  <a:pt x="719029" y="1963304"/>
                </a:lnTo>
                <a:lnTo>
                  <a:pt x="674851" y="1943293"/>
                </a:lnTo>
                <a:lnTo>
                  <a:pt x="631744" y="1922279"/>
                </a:lnTo>
                <a:lnTo>
                  <a:pt x="589743" y="1900287"/>
                </a:lnTo>
                <a:lnTo>
                  <a:pt x="548882" y="1877340"/>
                </a:lnTo>
                <a:lnTo>
                  <a:pt x="509197" y="1853463"/>
                </a:lnTo>
                <a:lnTo>
                  <a:pt x="470722" y="1828679"/>
                </a:lnTo>
                <a:lnTo>
                  <a:pt x="433491" y="1803013"/>
                </a:lnTo>
                <a:lnTo>
                  <a:pt x="397541" y="1776488"/>
                </a:lnTo>
                <a:lnTo>
                  <a:pt x="362906" y="1749130"/>
                </a:lnTo>
                <a:lnTo>
                  <a:pt x="329620" y="1720961"/>
                </a:lnTo>
                <a:lnTo>
                  <a:pt x="297719" y="1692005"/>
                </a:lnTo>
                <a:lnTo>
                  <a:pt x="267237" y="1662288"/>
                </a:lnTo>
                <a:lnTo>
                  <a:pt x="238210" y="1631832"/>
                </a:lnTo>
                <a:lnTo>
                  <a:pt x="210671" y="1600663"/>
                </a:lnTo>
                <a:lnTo>
                  <a:pt x="184657" y="1568803"/>
                </a:lnTo>
                <a:lnTo>
                  <a:pt x="160201" y="1536277"/>
                </a:lnTo>
                <a:lnTo>
                  <a:pt x="137340" y="1503109"/>
                </a:lnTo>
                <a:lnTo>
                  <a:pt x="116107" y="1469323"/>
                </a:lnTo>
                <a:lnTo>
                  <a:pt x="96537" y="1434943"/>
                </a:lnTo>
                <a:lnTo>
                  <a:pt x="78665" y="1399993"/>
                </a:lnTo>
                <a:lnTo>
                  <a:pt x="62527" y="1364497"/>
                </a:lnTo>
                <a:lnTo>
                  <a:pt x="48157" y="1328479"/>
                </a:lnTo>
                <a:lnTo>
                  <a:pt x="35590" y="1291963"/>
                </a:lnTo>
                <a:lnTo>
                  <a:pt x="24860" y="1254974"/>
                </a:lnTo>
                <a:lnTo>
                  <a:pt x="16004" y="1217535"/>
                </a:lnTo>
                <a:lnTo>
                  <a:pt x="9054" y="1179670"/>
                </a:lnTo>
                <a:lnTo>
                  <a:pt x="4047" y="1141404"/>
                </a:lnTo>
                <a:lnTo>
                  <a:pt x="1017" y="1102759"/>
                </a:lnTo>
                <a:lnTo>
                  <a:pt x="0" y="1063762"/>
                </a:lnTo>
                <a:lnTo>
                  <a:pt x="1017" y="1024764"/>
                </a:lnTo>
                <a:lnTo>
                  <a:pt x="4047" y="986120"/>
                </a:lnTo>
                <a:lnTo>
                  <a:pt x="9054" y="947853"/>
                </a:lnTo>
                <a:lnTo>
                  <a:pt x="16004" y="909988"/>
                </a:lnTo>
                <a:lnTo>
                  <a:pt x="24860" y="872549"/>
                </a:lnTo>
                <a:lnTo>
                  <a:pt x="35590" y="835560"/>
                </a:lnTo>
                <a:lnTo>
                  <a:pt x="48157" y="799044"/>
                </a:lnTo>
                <a:lnTo>
                  <a:pt x="62527" y="763026"/>
                </a:lnTo>
                <a:lnTo>
                  <a:pt x="78665" y="727530"/>
                </a:lnTo>
                <a:lnTo>
                  <a:pt x="96537" y="692580"/>
                </a:lnTo>
                <a:lnTo>
                  <a:pt x="116107" y="658200"/>
                </a:lnTo>
                <a:lnTo>
                  <a:pt x="137340" y="624414"/>
                </a:lnTo>
                <a:lnTo>
                  <a:pt x="160201" y="591246"/>
                </a:lnTo>
                <a:lnTo>
                  <a:pt x="184657" y="558720"/>
                </a:lnTo>
                <a:lnTo>
                  <a:pt x="210671" y="526860"/>
                </a:lnTo>
                <a:lnTo>
                  <a:pt x="238210" y="495691"/>
                </a:lnTo>
                <a:lnTo>
                  <a:pt x="267237" y="465235"/>
                </a:lnTo>
                <a:lnTo>
                  <a:pt x="297719" y="435517"/>
                </a:lnTo>
                <a:lnTo>
                  <a:pt x="329620" y="406562"/>
                </a:lnTo>
                <a:lnTo>
                  <a:pt x="362906" y="378393"/>
                </a:lnTo>
                <a:lnTo>
                  <a:pt x="397541" y="351034"/>
                </a:lnTo>
                <a:lnTo>
                  <a:pt x="433491" y="324510"/>
                </a:lnTo>
                <a:lnTo>
                  <a:pt x="470722" y="298844"/>
                </a:lnTo>
                <a:lnTo>
                  <a:pt x="509197" y="274060"/>
                </a:lnTo>
                <a:lnTo>
                  <a:pt x="548882" y="250183"/>
                </a:lnTo>
                <a:lnTo>
                  <a:pt x="589743" y="227236"/>
                </a:lnTo>
                <a:lnTo>
                  <a:pt x="631744" y="205244"/>
                </a:lnTo>
                <a:lnTo>
                  <a:pt x="674851" y="184230"/>
                </a:lnTo>
                <a:lnTo>
                  <a:pt x="719029" y="164219"/>
                </a:lnTo>
                <a:lnTo>
                  <a:pt x="764243" y="145234"/>
                </a:lnTo>
                <a:lnTo>
                  <a:pt x="810458" y="127300"/>
                </a:lnTo>
                <a:lnTo>
                  <a:pt x="857638" y="110441"/>
                </a:lnTo>
                <a:lnTo>
                  <a:pt x="905751" y="94680"/>
                </a:lnTo>
                <a:lnTo>
                  <a:pt x="954759" y="80042"/>
                </a:lnTo>
                <a:lnTo>
                  <a:pt x="1004630" y="66551"/>
                </a:lnTo>
                <a:lnTo>
                  <a:pt x="1055327" y="54231"/>
                </a:lnTo>
                <a:lnTo>
                  <a:pt x="1106815" y="43105"/>
                </a:lnTo>
                <a:lnTo>
                  <a:pt x="1159061" y="33199"/>
                </a:lnTo>
                <a:lnTo>
                  <a:pt x="1212029" y="24535"/>
                </a:lnTo>
                <a:lnTo>
                  <a:pt x="1265685" y="17138"/>
                </a:lnTo>
                <a:lnTo>
                  <a:pt x="1319992" y="11032"/>
                </a:lnTo>
                <a:lnTo>
                  <a:pt x="1374917" y="6242"/>
                </a:lnTo>
                <a:lnTo>
                  <a:pt x="1430425" y="2790"/>
                </a:lnTo>
                <a:lnTo>
                  <a:pt x="1486481" y="701"/>
                </a:lnTo>
                <a:lnTo>
                  <a:pt x="1543050" y="0"/>
                </a:lnTo>
                <a:lnTo>
                  <a:pt x="1599618" y="701"/>
                </a:lnTo>
                <a:lnTo>
                  <a:pt x="1655674" y="2790"/>
                </a:lnTo>
                <a:lnTo>
                  <a:pt x="1711182" y="6242"/>
                </a:lnTo>
                <a:lnTo>
                  <a:pt x="1766107" y="11032"/>
                </a:lnTo>
                <a:lnTo>
                  <a:pt x="1820415" y="17138"/>
                </a:lnTo>
                <a:lnTo>
                  <a:pt x="1874070" y="24535"/>
                </a:lnTo>
                <a:lnTo>
                  <a:pt x="1927038" y="33199"/>
                </a:lnTo>
                <a:lnTo>
                  <a:pt x="1979284" y="43105"/>
                </a:lnTo>
                <a:lnTo>
                  <a:pt x="2030773" y="54231"/>
                </a:lnTo>
                <a:lnTo>
                  <a:pt x="2081470" y="66551"/>
                </a:lnTo>
                <a:lnTo>
                  <a:pt x="2131340" y="80042"/>
                </a:lnTo>
                <a:lnTo>
                  <a:pt x="2180349" y="94680"/>
                </a:lnTo>
                <a:lnTo>
                  <a:pt x="2228461" y="110441"/>
                </a:lnTo>
                <a:lnTo>
                  <a:pt x="2275642" y="127300"/>
                </a:lnTo>
                <a:lnTo>
                  <a:pt x="2321857" y="145234"/>
                </a:lnTo>
                <a:lnTo>
                  <a:pt x="2367070" y="164219"/>
                </a:lnTo>
                <a:lnTo>
                  <a:pt x="2411248" y="184230"/>
                </a:lnTo>
                <a:lnTo>
                  <a:pt x="2454355" y="205244"/>
                </a:lnTo>
                <a:lnTo>
                  <a:pt x="2496356" y="227236"/>
                </a:lnTo>
                <a:lnTo>
                  <a:pt x="2537217" y="250183"/>
                </a:lnTo>
                <a:lnTo>
                  <a:pt x="2576903" y="274060"/>
                </a:lnTo>
                <a:lnTo>
                  <a:pt x="2615378" y="298844"/>
                </a:lnTo>
                <a:lnTo>
                  <a:pt x="2652608" y="324510"/>
                </a:lnTo>
                <a:lnTo>
                  <a:pt x="2688558" y="351034"/>
                </a:lnTo>
                <a:lnTo>
                  <a:pt x="2723194" y="378393"/>
                </a:lnTo>
                <a:lnTo>
                  <a:pt x="2756480" y="406562"/>
                </a:lnTo>
                <a:lnTo>
                  <a:pt x="2788381" y="435517"/>
                </a:lnTo>
                <a:lnTo>
                  <a:pt x="2818862" y="465235"/>
                </a:lnTo>
                <a:lnTo>
                  <a:pt x="2847890" y="495691"/>
                </a:lnTo>
                <a:lnTo>
                  <a:pt x="2875428" y="526860"/>
                </a:lnTo>
                <a:lnTo>
                  <a:pt x="2901443" y="558720"/>
                </a:lnTo>
                <a:lnTo>
                  <a:pt x="2925898" y="591246"/>
                </a:lnTo>
                <a:lnTo>
                  <a:pt x="2948760" y="624414"/>
                </a:lnTo>
                <a:lnTo>
                  <a:pt x="2969993" y="658200"/>
                </a:lnTo>
                <a:lnTo>
                  <a:pt x="2989563" y="692580"/>
                </a:lnTo>
                <a:lnTo>
                  <a:pt x="3007434" y="727530"/>
                </a:lnTo>
                <a:lnTo>
                  <a:pt x="3023572" y="763026"/>
                </a:lnTo>
                <a:lnTo>
                  <a:pt x="3037942" y="799044"/>
                </a:lnTo>
                <a:lnTo>
                  <a:pt x="3050510" y="835560"/>
                </a:lnTo>
                <a:lnTo>
                  <a:pt x="3061239" y="872549"/>
                </a:lnTo>
                <a:lnTo>
                  <a:pt x="3070096" y="909988"/>
                </a:lnTo>
                <a:lnTo>
                  <a:pt x="3077045" y="947853"/>
                </a:lnTo>
                <a:lnTo>
                  <a:pt x="3082052" y="986120"/>
                </a:lnTo>
                <a:lnTo>
                  <a:pt x="3083247" y="1001357"/>
                </a:lnTo>
                <a:lnTo>
                  <a:pt x="3083247" y="1126166"/>
                </a:lnTo>
                <a:lnTo>
                  <a:pt x="3077045" y="1179670"/>
                </a:lnTo>
                <a:lnTo>
                  <a:pt x="3070096" y="1217535"/>
                </a:lnTo>
                <a:lnTo>
                  <a:pt x="3061239" y="1254974"/>
                </a:lnTo>
                <a:lnTo>
                  <a:pt x="3050510" y="1291963"/>
                </a:lnTo>
                <a:lnTo>
                  <a:pt x="3037942" y="1328479"/>
                </a:lnTo>
                <a:lnTo>
                  <a:pt x="3023572" y="1364497"/>
                </a:lnTo>
                <a:lnTo>
                  <a:pt x="3007434" y="1399993"/>
                </a:lnTo>
                <a:lnTo>
                  <a:pt x="2989563" y="1434943"/>
                </a:lnTo>
                <a:lnTo>
                  <a:pt x="2969993" y="1469323"/>
                </a:lnTo>
                <a:lnTo>
                  <a:pt x="2948760" y="1503109"/>
                </a:lnTo>
                <a:lnTo>
                  <a:pt x="2925898" y="1536277"/>
                </a:lnTo>
                <a:lnTo>
                  <a:pt x="2901443" y="1568803"/>
                </a:lnTo>
                <a:lnTo>
                  <a:pt x="2875428" y="1600663"/>
                </a:lnTo>
                <a:lnTo>
                  <a:pt x="2847890" y="1631832"/>
                </a:lnTo>
                <a:lnTo>
                  <a:pt x="2818862" y="1662288"/>
                </a:lnTo>
                <a:lnTo>
                  <a:pt x="2788381" y="1692005"/>
                </a:lnTo>
                <a:lnTo>
                  <a:pt x="2756480" y="1720961"/>
                </a:lnTo>
                <a:lnTo>
                  <a:pt x="2723194" y="1749130"/>
                </a:lnTo>
                <a:lnTo>
                  <a:pt x="2688558" y="1776488"/>
                </a:lnTo>
                <a:lnTo>
                  <a:pt x="2652608" y="1803013"/>
                </a:lnTo>
                <a:lnTo>
                  <a:pt x="2615378" y="1828679"/>
                </a:lnTo>
                <a:lnTo>
                  <a:pt x="2576903" y="1853463"/>
                </a:lnTo>
                <a:lnTo>
                  <a:pt x="2537217" y="1877340"/>
                </a:lnTo>
                <a:lnTo>
                  <a:pt x="2496356" y="1900287"/>
                </a:lnTo>
                <a:lnTo>
                  <a:pt x="2454355" y="1922279"/>
                </a:lnTo>
                <a:lnTo>
                  <a:pt x="2411248" y="1943293"/>
                </a:lnTo>
                <a:lnTo>
                  <a:pt x="2367070" y="1963304"/>
                </a:lnTo>
                <a:lnTo>
                  <a:pt x="2321857" y="1982289"/>
                </a:lnTo>
                <a:lnTo>
                  <a:pt x="2275642" y="2000223"/>
                </a:lnTo>
                <a:lnTo>
                  <a:pt x="2228461" y="2017082"/>
                </a:lnTo>
                <a:lnTo>
                  <a:pt x="2180349" y="2032843"/>
                </a:lnTo>
                <a:lnTo>
                  <a:pt x="2131340" y="2047481"/>
                </a:lnTo>
                <a:lnTo>
                  <a:pt x="2081470" y="2060972"/>
                </a:lnTo>
                <a:lnTo>
                  <a:pt x="2030773" y="2073292"/>
                </a:lnTo>
                <a:lnTo>
                  <a:pt x="1979284" y="2084418"/>
                </a:lnTo>
                <a:lnTo>
                  <a:pt x="1927038" y="2094324"/>
                </a:lnTo>
                <a:lnTo>
                  <a:pt x="1874070" y="2102988"/>
                </a:lnTo>
                <a:lnTo>
                  <a:pt x="1820415" y="2110385"/>
                </a:lnTo>
                <a:lnTo>
                  <a:pt x="1766107" y="2116490"/>
                </a:lnTo>
                <a:lnTo>
                  <a:pt x="1711182" y="2121281"/>
                </a:lnTo>
                <a:lnTo>
                  <a:pt x="1655674" y="2124733"/>
                </a:lnTo>
                <a:lnTo>
                  <a:pt x="1599618" y="2126822"/>
                </a:lnTo>
                <a:lnTo>
                  <a:pt x="1543050" y="2127523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4789596" y="3387105"/>
            <a:ext cx="1853564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60" dirty="0">
                <a:latin typeface="Verdana"/>
                <a:cs typeface="Verdana"/>
              </a:rPr>
              <a:t>backend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59818" y="3968130"/>
            <a:ext cx="21126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latin typeface="Verdana"/>
                <a:cs typeface="Verdana"/>
              </a:rPr>
              <a:t>developer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99745" y="7045725"/>
            <a:ext cx="3084830" cy="2343785"/>
          </a:xfrm>
          <a:custGeom>
            <a:avLst/>
            <a:gdLst/>
            <a:ahLst/>
            <a:cxnLst/>
            <a:rect l="l" t="t" r="r" b="b"/>
            <a:pathLst>
              <a:path w="3084829" h="2343784">
                <a:moveTo>
                  <a:pt x="1543049" y="2343268"/>
                </a:moveTo>
                <a:lnTo>
                  <a:pt x="1488878" y="2342559"/>
                </a:lnTo>
                <a:lnTo>
                  <a:pt x="1435175" y="2340449"/>
                </a:lnTo>
                <a:lnTo>
                  <a:pt x="1381971" y="2336961"/>
                </a:lnTo>
                <a:lnTo>
                  <a:pt x="1329298" y="2332118"/>
                </a:lnTo>
                <a:lnTo>
                  <a:pt x="1277185" y="2325942"/>
                </a:lnTo>
                <a:lnTo>
                  <a:pt x="1225664" y="2318458"/>
                </a:lnTo>
                <a:lnTo>
                  <a:pt x="1174765" y="2309689"/>
                </a:lnTo>
                <a:lnTo>
                  <a:pt x="1124518" y="2299658"/>
                </a:lnTo>
                <a:lnTo>
                  <a:pt x="1074954" y="2288387"/>
                </a:lnTo>
                <a:lnTo>
                  <a:pt x="1026103" y="2275901"/>
                </a:lnTo>
                <a:lnTo>
                  <a:pt x="977997" y="2262223"/>
                </a:lnTo>
                <a:lnTo>
                  <a:pt x="930666" y="2247375"/>
                </a:lnTo>
                <a:lnTo>
                  <a:pt x="884141" y="2231381"/>
                </a:lnTo>
                <a:lnTo>
                  <a:pt x="838451" y="2214265"/>
                </a:lnTo>
                <a:lnTo>
                  <a:pt x="793628" y="2196049"/>
                </a:lnTo>
                <a:lnTo>
                  <a:pt x="749702" y="2176757"/>
                </a:lnTo>
                <a:lnTo>
                  <a:pt x="706704" y="2156412"/>
                </a:lnTo>
                <a:lnTo>
                  <a:pt x="664665" y="2135037"/>
                </a:lnTo>
                <a:lnTo>
                  <a:pt x="623615" y="2112655"/>
                </a:lnTo>
                <a:lnTo>
                  <a:pt x="583584" y="2089290"/>
                </a:lnTo>
                <a:lnTo>
                  <a:pt x="544604" y="2064965"/>
                </a:lnTo>
                <a:lnTo>
                  <a:pt x="506704" y="2039703"/>
                </a:lnTo>
                <a:lnTo>
                  <a:pt x="469916" y="2013528"/>
                </a:lnTo>
                <a:lnTo>
                  <a:pt x="434270" y="1986462"/>
                </a:lnTo>
                <a:lnTo>
                  <a:pt x="399797" y="1958529"/>
                </a:lnTo>
                <a:lnTo>
                  <a:pt x="366527" y="1929752"/>
                </a:lnTo>
                <a:lnTo>
                  <a:pt x="334490" y="1900154"/>
                </a:lnTo>
                <a:lnTo>
                  <a:pt x="303719" y="1869759"/>
                </a:lnTo>
                <a:lnTo>
                  <a:pt x="274242" y="1838589"/>
                </a:lnTo>
                <a:lnTo>
                  <a:pt x="246091" y="1806669"/>
                </a:lnTo>
                <a:lnTo>
                  <a:pt x="219296" y="1774021"/>
                </a:lnTo>
                <a:lnTo>
                  <a:pt x="193888" y="1740668"/>
                </a:lnTo>
                <a:lnTo>
                  <a:pt x="169898" y="1706634"/>
                </a:lnTo>
                <a:lnTo>
                  <a:pt x="147355" y="1671942"/>
                </a:lnTo>
                <a:lnTo>
                  <a:pt x="126291" y="1636615"/>
                </a:lnTo>
                <a:lnTo>
                  <a:pt x="106737" y="1600677"/>
                </a:lnTo>
                <a:lnTo>
                  <a:pt x="88722" y="1564150"/>
                </a:lnTo>
                <a:lnTo>
                  <a:pt x="72278" y="1527058"/>
                </a:lnTo>
                <a:lnTo>
                  <a:pt x="57435" y="1489424"/>
                </a:lnTo>
                <a:lnTo>
                  <a:pt x="44223" y="1451272"/>
                </a:lnTo>
                <a:lnTo>
                  <a:pt x="32674" y="1412624"/>
                </a:lnTo>
                <a:lnTo>
                  <a:pt x="22818" y="1373504"/>
                </a:lnTo>
                <a:lnTo>
                  <a:pt x="14685" y="1333935"/>
                </a:lnTo>
                <a:lnTo>
                  <a:pt x="8306" y="1293940"/>
                </a:lnTo>
                <a:lnTo>
                  <a:pt x="3712" y="1253543"/>
                </a:lnTo>
                <a:lnTo>
                  <a:pt x="933" y="1212767"/>
                </a:lnTo>
                <a:lnTo>
                  <a:pt x="0" y="1171634"/>
                </a:lnTo>
                <a:lnTo>
                  <a:pt x="933" y="1130502"/>
                </a:lnTo>
                <a:lnTo>
                  <a:pt x="3712" y="1089725"/>
                </a:lnTo>
                <a:lnTo>
                  <a:pt x="8306" y="1049328"/>
                </a:lnTo>
                <a:lnTo>
                  <a:pt x="14685" y="1009333"/>
                </a:lnTo>
                <a:lnTo>
                  <a:pt x="22818" y="969764"/>
                </a:lnTo>
                <a:lnTo>
                  <a:pt x="32674" y="930644"/>
                </a:lnTo>
                <a:lnTo>
                  <a:pt x="44223" y="891996"/>
                </a:lnTo>
                <a:lnTo>
                  <a:pt x="57435" y="853844"/>
                </a:lnTo>
                <a:lnTo>
                  <a:pt x="72278" y="816210"/>
                </a:lnTo>
                <a:lnTo>
                  <a:pt x="88722" y="779118"/>
                </a:lnTo>
                <a:lnTo>
                  <a:pt x="106737" y="742592"/>
                </a:lnTo>
                <a:lnTo>
                  <a:pt x="126291" y="706653"/>
                </a:lnTo>
                <a:lnTo>
                  <a:pt x="147355" y="671326"/>
                </a:lnTo>
                <a:lnTo>
                  <a:pt x="169898" y="636634"/>
                </a:lnTo>
                <a:lnTo>
                  <a:pt x="193888" y="602600"/>
                </a:lnTo>
                <a:lnTo>
                  <a:pt x="219296" y="569247"/>
                </a:lnTo>
                <a:lnTo>
                  <a:pt x="246091" y="536599"/>
                </a:lnTo>
                <a:lnTo>
                  <a:pt x="274242" y="504679"/>
                </a:lnTo>
                <a:lnTo>
                  <a:pt x="303719" y="473509"/>
                </a:lnTo>
                <a:lnTo>
                  <a:pt x="334490" y="443114"/>
                </a:lnTo>
                <a:lnTo>
                  <a:pt x="366527" y="413517"/>
                </a:lnTo>
                <a:lnTo>
                  <a:pt x="399797" y="384740"/>
                </a:lnTo>
                <a:lnTo>
                  <a:pt x="434270" y="356806"/>
                </a:lnTo>
                <a:lnTo>
                  <a:pt x="469916" y="329740"/>
                </a:lnTo>
                <a:lnTo>
                  <a:pt x="506704" y="303565"/>
                </a:lnTo>
                <a:lnTo>
                  <a:pt x="544604" y="278303"/>
                </a:lnTo>
                <a:lnTo>
                  <a:pt x="583584" y="253978"/>
                </a:lnTo>
                <a:lnTo>
                  <a:pt x="623615" y="230613"/>
                </a:lnTo>
                <a:lnTo>
                  <a:pt x="664665" y="208231"/>
                </a:lnTo>
                <a:lnTo>
                  <a:pt x="706704" y="186856"/>
                </a:lnTo>
                <a:lnTo>
                  <a:pt x="749702" y="166511"/>
                </a:lnTo>
                <a:lnTo>
                  <a:pt x="793628" y="147219"/>
                </a:lnTo>
                <a:lnTo>
                  <a:pt x="838451" y="129003"/>
                </a:lnTo>
                <a:lnTo>
                  <a:pt x="884141" y="111886"/>
                </a:lnTo>
                <a:lnTo>
                  <a:pt x="930666" y="95893"/>
                </a:lnTo>
                <a:lnTo>
                  <a:pt x="977997" y="81045"/>
                </a:lnTo>
                <a:lnTo>
                  <a:pt x="1026103" y="67367"/>
                </a:lnTo>
                <a:lnTo>
                  <a:pt x="1074954" y="54881"/>
                </a:lnTo>
                <a:lnTo>
                  <a:pt x="1124518" y="43610"/>
                </a:lnTo>
                <a:lnTo>
                  <a:pt x="1174765" y="33579"/>
                </a:lnTo>
                <a:lnTo>
                  <a:pt x="1225664" y="24809"/>
                </a:lnTo>
                <a:lnTo>
                  <a:pt x="1277185" y="17325"/>
                </a:lnTo>
                <a:lnTo>
                  <a:pt x="1329298" y="11150"/>
                </a:lnTo>
                <a:lnTo>
                  <a:pt x="1381971" y="6307"/>
                </a:lnTo>
                <a:lnTo>
                  <a:pt x="1435175" y="2818"/>
                </a:lnTo>
                <a:lnTo>
                  <a:pt x="1488878" y="708"/>
                </a:lnTo>
                <a:lnTo>
                  <a:pt x="1543049" y="0"/>
                </a:lnTo>
                <a:lnTo>
                  <a:pt x="1597221" y="708"/>
                </a:lnTo>
                <a:lnTo>
                  <a:pt x="1650924" y="2818"/>
                </a:lnTo>
                <a:lnTo>
                  <a:pt x="1704127" y="6307"/>
                </a:lnTo>
                <a:lnTo>
                  <a:pt x="1756800" y="11150"/>
                </a:lnTo>
                <a:lnTo>
                  <a:pt x="1808913" y="17325"/>
                </a:lnTo>
                <a:lnTo>
                  <a:pt x="1860435" y="24809"/>
                </a:lnTo>
                <a:lnTo>
                  <a:pt x="1911334" y="33579"/>
                </a:lnTo>
                <a:lnTo>
                  <a:pt x="1961581" y="43610"/>
                </a:lnTo>
                <a:lnTo>
                  <a:pt x="2011145" y="54881"/>
                </a:lnTo>
                <a:lnTo>
                  <a:pt x="2059995" y="67367"/>
                </a:lnTo>
                <a:lnTo>
                  <a:pt x="2108101" y="81045"/>
                </a:lnTo>
                <a:lnTo>
                  <a:pt x="2155433" y="95893"/>
                </a:lnTo>
                <a:lnTo>
                  <a:pt x="2201958" y="111886"/>
                </a:lnTo>
                <a:lnTo>
                  <a:pt x="2247648" y="129003"/>
                </a:lnTo>
                <a:lnTo>
                  <a:pt x="2292471" y="147219"/>
                </a:lnTo>
                <a:lnTo>
                  <a:pt x="2336397" y="166511"/>
                </a:lnTo>
                <a:lnTo>
                  <a:pt x="2379394" y="186856"/>
                </a:lnTo>
                <a:lnTo>
                  <a:pt x="2421434" y="208231"/>
                </a:lnTo>
                <a:lnTo>
                  <a:pt x="2462484" y="230613"/>
                </a:lnTo>
                <a:lnTo>
                  <a:pt x="2502515" y="253978"/>
                </a:lnTo>
                <a:lnTo>
                  <a:pt x="2541495" y="278303"/>
                </a:lnTo>
                <a:lnTo>
                  <a:pt x="2579395" y="303565"/>
                </a:lnTo>
                <a:lnTo>
                  <a:pt x="2616183" y="329740"/>
                </a:lnTo>
                <a:lnTo>
                  <a:pt x="2651829" y="356806"/>
                </a:lnTo>
                <a:lnTo>
                  <a:pt x="2686302" y="384740"/>
                </a:lnTo>
                <a:lnTo>
                  <a:pt x="2719572" y="413517"/>
                </a:lnTo>
                <a:lnTo>
                  <a:pt x="2751609" y="443114"/>
                </a:lnTo>
                <a:lnTo>
                  <a:pt x="2782380" y="473509"/>
                </a:lnTo>
                <a:lnTo>
                  <a:pt x="2811857" y="504679"/>
                </a:lnTo>
                <a:lnTo>
                  <a:pt x="2840008" y="536599"/>
                </a:lnTo>
                <a:lnTo>
                  <a:pt x="2866803" y="569247"/>
                </a:lnTo>
                <a:lnTo>
                  <a:pt x="2892211" y="602600"/>
                </a:lnTo>
                <a:lnTo>
                  <a:pt x="2916201" y="636634"/>
                </a:lnTo>
                <a:lnTo>
                  <a:pt x="2938744" y="671326"/>
                </a:lnTo>
                <a:lnTo>
                  <a:pt x="2959807" y="706653"/>
                </a:lnTo>
                <a:lnTo>
                  <a:pt x="2979362" y="742592"/>
                </a:lnTo>
                <a:lnTo>
                  <a:pt x="2997377" y="779118"/>
                </a:lnTo>
                <a:lnTo>
                  <a:pt x="3013821" y="816210"/>
                </a:lnTo>
                <a:lnTo>
                  <a:pt x="3028664" y="853844"/>
                </a:lnTo>
                <a:lnTo>
                  <a:pt x="3041875" y="891996"/>
                </a:lnTo>
                <a:lnTo>
                  <a:pt x="3053425" y="930644"/>
                </a:lnTo>
                <a:lnTo>
                  <a:pt x="3063281" y="969764"/>
                </a:lnTo>
                <a:lnTo>
                  <a:pt x="3071414" y="1009333"/>
                </a:lnTo>
                <a:lnTo>
                  <a:pt x="3077793" y="1049328"/>
                </a:lnTo>
                <a:lnTo>
                  <a:pt x="3082387" y="1089725"/>
                </a:lnTo>
                <a:lnTo>
                  <a:pt x="3084693" y="1123561"/>
                </a:lnTo>
                <a:lnTo>
                  <a:pt x="3084693" y="1219707"/>
                </a:lnTo>
                <a:lnTo>
                  <a:pt x="3077793" y="1293940"/>
                </a:lnTo>
                <a:lnTo>
                  <a:pt x="3071414" y="1333935"/>
                </a:lnTo>
                <a:lnTo>
                  <a:pt x="3063281" y="1373504"/>
                </a:lnTo>
                <a:lnTo>
                  <a:pt x="3053425" y="1412624"/>
                </a:lnTo>
                <a:lnTo>
                  <a:pt x="3041875" y="1451272"/>
                </a:lnTo>
                <a:lnTo>
                  <a:pt x="3028664" y="1489424"/>
                </a:lnTo>
                <a:lnTo>
                  <a:pt x="3013821" y="1527058"/>
                </a:lnTo>
                <a:lnTo>
                  <a:pt x="2997377" y="1564150"/>
                </a:lnTo>
                <a:lnTo>
                  <a:pt x="2979362" y="1600677"/>
                </a:lnTo>
                <a:lnTo>
                  <a:pt x="2959807" y="1636615"/>
                </a:lnTo>
                <a:lnTo>
                  <a:pt x="2938744" y="1671942"/>
                </a:lnTo>
                <a:lnTo>
                  <a:pt x="2916201" y="1706634"/>
                </a:lnTo>
                <a:lnTo>
                  <a:pt x="2892211" y="1740668"/>
                </a:lnTo>
                <a:lnTo>
                  <a:pt x="2866803" y="1774021"/>
                </a:lnTo>
                <a:lnTo>
                  <a:pt x="2840008" y="1806669"/>
                </a:lnTo>
                <a:lnTo>
                  <a:pt x="2811857" y="1838589"/>
                </a:lnTo>
                <a:lnTo>
                  <a:pt x="2782380" y="1869759"/>
                </a:lnTo>
                <a:lnTo>
                  <a:pt x="2751609" y="1900154"/>
                </a:lnTo>
                <a:lnTo>
                  <a:pt x="2719572" y="1929752"/>
                </a:lnTo>
                <a:lnTo>
                  <a:pt x="2686302" y="1958529"/>
                </a:lnTo>
                <a:lnTo>
                  <a:pt x="2651829" y="1986462"/>
                </a:lnTo>
                <a:lnTo>
                  <a:pt x="2616183" y="2013528"/>
                </a:lnTo>
                <a:lnTo>
                  <a:pt x="2579395" y="2039703"/>
                </a:lnTo>
                <a:lnTo>
                  <a:pt x="2541495" y="2064965"/>
                </a:lnTo>
                <a:lnTo>
                  <a:pt x="2502515" y="2089290"/>
                </a:lnTo>
                <a:lnTo>
                  <a:pt x="2462484" y="2112655"/>
                </a:lnTo>
                <a:lnTo>
                  <a:pt x="2421434" y="2135037"/>
                </a:lnTo>
                <a:lnTo>
                  <a:pt x="2379394" y="2156412"/>
                </a:lnTo>
                <a:lnTo>
                  <a:pt x="2336397" y="2176757"/>
                </a:lnTo>
                <a:lnTo>
                  <a:pt x="2292471" y="2196049"/>
                </a:lnTo>
                <a:lnTo>
                  <a:pt x="2247648" y="2214265"/>
                </a:lnTo>
                <a:lnTo>
                  <a:pt x="2201958" y="2231381"/>
                </a:lnTo>
                <a:lnTo>
                  <a:pt x="2155433" y="2247375"/>
                </a:lnTo>
                <a:lnTo>
                  <a:pt x="2108101" y="2262223"/>
                </a:lnTo>
                <a:lnTo>
                  <a:pt x="2059995" y="2275901"/>
                </a:lnTo>
                <a:lnTo>
                  <a:pt x="2011145" y="2288387"/>
                </a:lnTo>
                <a:lnTo>
                  <a:pt x="1961581" y="2299658"/>
                </a:lnTo>
                <a:lnTo>
                  <a:pt x="1911334" y="2309689"/>
                </a:lnTo>
                <a:lnTo>
                  <a:pt x="1860435" y="2318458"/>
                </a:lnTo>
                <a:lnTo>
                  <a:pt x="1808913" y="2325942"/>
                </a:lnTo>
                <a:lnTo>
                  <a:pt x="1756800" y="2332118"/>
                </a:lnTo>
                <a:lnTo>
                  <a:pt x="1704127" y="2336961"/>
                </a:lnTo>
                <a:lnTo>
                  <a:pt x="1650924" y="2340449"/>
                </a:lnTo>
                <a:lnTo>
                  <a:pt x="1597221" y="2342559"/>
                </a:lnTo>
                <a:lnTo>
                  <a:pt x="1543049" y="2343268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554985" y="7597534"/>
            <a:ext cx="1776095" cy="1111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2560" marR="5080" indent="-150495">
              <a:lnSpc>
                <a:spcPct val="114900"/>
              </a:lnSpc>
              <a:spcBef>
                <a:spcPts val="100"/>
              </a:spcBef>
            </a:pPr>
            <a:r>
              <a:rPr sz="3100" spc="-10" dirty="0">
                <a:latin typeface="Verdana"/>
                <a:cs typeface="Verdana"/>
              </a:rPr>
              <a:t>Business Analyst</a:t>
            </a:r>
            <a:endParaRPr sz="31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69099" y="4649519"/>
            <a:ext cx="3086100" cy="2396490"/>
          </a:xfrm>
          <a:prstGeom prst="rect">
            <a:avLst/>
          </a:prstGeom>
          <a:solidFill>
            <a:srgbClr val="4EA36A"/>
          </a:solidFill>
        </p:spPr>
        <p:txBody>
          <a:bodyPr vert="horz" wrap="square" lIns="0" tIns="398780" rIns="0" bIns="0" rtlCol="0">
            <a:spAutoFit/>
          </a:bodyPr>
          <a:lstStyle/>
          <a:p>
            <a:pPr marL="824230" marR="673735" indent="-144780">
              <a:lnSpc>
                <a:spcPct val="115900"/>
              </a:lnSpc>
              <a:spcBef>
                <a:spcPts val="3140"/>
              </a:spcBef>
            </a:pPr>
            <a:r>
              <a:rPr sz="4100" spc="-10" dirty="0">
                <a:latin typeface="Verdana"/>
                <a:cs typeface="Verdana"/>
              </a:rPr>
              <a:t>Scrum </a:t>
            </a:r>
            <a:r>
              <a:rPr sz="4100" spc="-20" dirty="0">
                <a:latin typeface="Verdana"/>
                <a:cs typeface="Verdana"/>
              </a:rPr>
              <a:t>Team</a:t>
            </a:r>
            <a:endParaRPr sz="41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369099" y="7539706"/>
            <a:ext cx="3286125" cy="2343785"/>
          </a:xfrm>
          <a:custGeom>
            <a:avLst/>
            <a:gdLst/>
            <a:ahLst/>
            <a:cxnLst/>
            <a:rect l="l" t="t" r="r" b="b"/>
            <a:pathLst>
              <a:path w="3286125" h="2343784">
                <a:moveTo>
                  <a:pt x="1644345" y="2343268"/>
                </a:moveTo>
                <a:lnTo>
                  <a:pt x="1587815" y="2342589"/>
                </a:lnTo>
                <a:lnTo>
                  <a:pt x="1531763" y="2340565"/>
                </a:lnTo>
                <a:lnTo>
                  <a:pt x="1476220" y="2337219"/>
                </a:lnTo>
                <a:lnTo>
                  <a:pt x="1421217" y="2332572"/>
                </a:lnTo>
                <a:lnTo>
                  <a:pt x="1366784" y="2326647"/>
                </a:lnTo>
                <a:lnTo>
                  <a:pt x="1312952" y="2319465"/>
                </a:lnTo>
                <a:lnTo>
                  <a:pt x="1259751" y="2311047"/>
                </a:lnTo>
                <a:lnTo>
                  <a:pt x="1207213" y="2301416"/>
                </a:lnTo>
                <a:lnTo>
                  <a:pt x="1155367" y="2290594"/>
                </a:lnTo>
                <a:lnTo>
                  <a:pt x="1104244" y="2278602"/>
                </a:lnTo>
                <a:lnTo>
                  <a:pt x="1053876" y="2265461"/>
                </a:lnTo>
                <a:lnTo>
                  <a:pt x="1004292" y="2251195"/>
                </a:lnTo>
                <a:lnTo>
                  <a:pt x="955523" y="2235825"/>
                </a:lnTo>
                <a:lnTo>
                  <a:pt x="907599" y="2219372"/>
                </a:lnTo>
                <a:lnTo>
                  <a:pt x="860552" y="2201858"/>
                </a:lnTo>
                <a:lnTo>
                  <a:pt x="814412" y="2183306"/>
                </a:lnTo>
                <a:lnTo>
                  <a:pt x="769210" y="2163736"/>
                </a:lnTo>
                <a:lnTo>
                  <a:pt x="724976" y="2143171"/>
                </a:lnTo>
                <a:lnTo>
                  <a:pt x="681741" y="2121633"/>
                </a:lnTo>
                <a:lnTo>
                  <a:pt x="639535" y="2099143"/>
                </a:lnTo>
                <a:lnTo>
                  <a:pt x="598389" y="2075724"/>
                </a:lnTo>
                <a:lnTo>
                  <a:pt x="558333" y="2051396"/>
                </a:lnTo>
                <a:lnTo>
                  <a:pt x="519399" y="2026183"/>
                </a:lnTo>
                <a:lnTo>
                  <a:pt x="481617" y="2000104"/>
                </a:lnTo>
                <a:lnTo>
                  <a:pt x="445018" y="1973184"/>
                </a:lnTo>
                <a:lnTo>
                  <a:pt x="409631" y="1945442"/>
                </a:lnTo>
                <a:lnTo>
                  <a:pt x="375488" y="1916902"/>
                </a:lnTo>
                <a:lnTo>
                  <a:pt x="342620" y="1887585"/>
                </a:lnTo>
                <a:lnTo>
                  <a:pt x="311056" y="1857512"/>
                </a:lnTo>
                <a:lnTo>
                  <a:pt x="280828" y="1826706"/>
                </a:lnTo>
                <a:lnTo>
                  <a:pt x="251966" y="1795188"/>
                </a:lnTo>
                <a:lnTo>
                  <a:pt x="224501" y="1762980"/>
                </a:lnTo>
                <a:lnTo>
                  <a:pt x="198463" y="1730105"/>
                </a:lnTo>
                <a:lnTo>
                  <a:pt x="173884" y="1696583"/>
                </a:lnTo>
                <a:lnTo>
                  <a:pt x="150792" y="1662436"/>
                </a:lnTo>
                <a:lnTo>
                  <a:pt x="129220" y="1627687"/>
                </a:lnTo>
                <a:lnTo>
                  <a:pt x="109198" y="1592357"/>
                </a:lnTo>
                <a:lnTo>
                  <a:pt x="90757" y="1556468"/>
                </a:lnTo>
                <a:lnTo>
                  <a:pt x="73926" y="1520042"/>
                </a:lnTo>
                <a:lnTo>
                  <a:pt x="58737" y="1483101"/>
                </a:lnTo>
                <a:lnTo>
                  <a:pt x="45221" y="1445666"/>
                </a:lnTo>
                <a:lnTo>
                  <a:pt x="33407" y="1407759"/>
                </a:lnTo>
                <a:lnTo>
                  <a:pt x="23327" y="1369403"/>
                </a:lnTo>
                <a:lnTo>
                  <a:pt x="15011" y="1330618"/>
                </a:lnTo>
                <a:lnTo>
                  <a:pt x="8489" y="1291427"/>
                </a:lnTo>
                <a:lnTo>
                  <a:pt x="3793" y="1251851"/>
                </a:lnTo>
                <a:lnTo>
                  <a:pt x="953" y="1211913"/>
                </a:lnTo>
                <a:lnTo>
                  <a:pt x="0" y="1171634"/>
                </a:lnTo>
                <a:lnTo>
                  <a:pt x="953" y="1131355"/>
                </a:lnTo>
                <a:lnTo>
                  <a:pt x="3793" y="1091417"/>
                </a:lnTo>
                <a:lnTo>
                  <a:pt x="8489" y="1051841"/>
                </a:lnTo>
                <a:lnTo>
                  <a:pt x="15011" y="1012650"/>
                </a:lnTo>
                <a:lnTo>
                  <a:pt x="23327" y="973866"/>
                </a:lnTo>
                <a:lnTo>
                  <a:pt x="33407" y="935509"/>
                </a:lnTo>
                <a:lnTo>
                  <a:pt x="45221" y="897602"/>
                </a:lnTo>
                <a:lnTo>
                  <a:pt x="58737" y="860167"/>
                </a:lnTo>
                <a:lnTo>
                  <a:pt x="73926" y="823226"/>
                </a:lnTo>
                <a:lnTo>
                  <a:pt x="90757" y="786800"/>
                </a:lnTo>
                <a:lnTo>
                  <a:pt x="109198" y="750911"/>
                </a:lnTo>
                <a:lnTo>
                  <a:pt x="129220" y="715581"/>
                </a:lnTo>
                <a:lnTo>
                  <a:pt x="150792" y="680832"/>
                </a:lnTo>
                <a:lnTo>
                  <a:pt x="173884" y="646686"/>
                </a:lnTo>
                <a:lnTo>
                  <a:pt x="198463" y="613164"/>
                </a:lnTo>
                <a:lnTo>
                  <a:pt x="224501" y="580288"/>
                </a:lnTo>
                <a:lnTo>
                  <a:pt x="251966" y="548080"/>
                </a:lnTo>
                <a:lnTo>
                  <a:pt x="280828" y="516562"/>
                </a:lnTo>
                <a:lnTo>
                  <a:pt x="311056" y="485756"/>
                </a:lnTo>
                <a:lnTo>
                  <a:pt x="342620" y="455683"/>
                </a:lnTo>
                <a:lnTo>
                  <a:pt x="375488" y="426366"/>
                </a:lnTo>
                <a:lnTo>
                  <a:pt x="409631" y="397826"/>
                </a:lnTo>
                <a:lnTo>
                  <a:pt x="445018" y="370084"/>
                </a:lnTo>
                <a:lnTo>
                  <a:pt x="481617" y="343163"/>
                </a:lnTo>
                <a:lnTo>
                  <a:pt x="519399" y="317085"/>
                </a:lnTo>
                <a:lnTo>
                  <a:pt x="558333" y="291872"/>
                </a:lnTo>
                <a:lnTo>
                  <a:pt x="598389" y="267544"/>
                </a:lnTo>
                <a:lnTo>
                  <a:pt x="639535" y="244124"/>
                </a:lnTo>
                <a:lnTo>
                  <a:pt x="681741" y="221635"/>
                </a:lnTo>
                <a:lnTo>
                  <a:pt x="724976" y="200096"/>
                </a:lnTo>
                <a:lnTo>
                  <a:pt x="769210" y="179532"/>
                </a:lnTo>
                <a:lnTo>
                  <a:pt x="814412" y="159962"/>
                </a:lnTo>
                <a:lnTo>
                  <a:pt x="860552" y="141410"/>
                </a:lnTo>
                <a:lnTo>
                  <a:pt x="907599" y="123896"/>
                </a:lnTo>
                <a:lnTo>
                  <a:pt x="955523" y="107443"/>
                </a:lnTo>
                <a:lnTo>
                  <a:pt x="1004292" y="92072"/>
                </a:lnTo>
                <a:lnTo>
                  <a:pt x="1053876" y="77806"/>
                </a:lnTo>
                <a:lnTo>
                  <a:pt x="1104244" y="64666"/>
                </a:lnTo>
                <a:lnTo>
                  <a:pt x="1155367" y="52674"/>
                </a:lnTo>
                <a:lnTo>
                  <a:pt x="1207213" y="41852"/>
                </a:lnTo>
                <a:lnTo>
                  <a:pt x="1259751" y="32221"/>
                </a:lnTo>
                <a:lnTo>
                  <a:pt x="1312952" y="23803"/>
                </a:lnTo>
                <a:lnTo>
                  <a:pt x="1366784" y="16621"/>
                </a:lnTo>
                <a:lnTo>
                  <a:pt x="1421217" y="10695"/>
                </a:lnTo>
                <a:lnTo>
                  <a:pt x="1476220" y="6049"/>
                </a:lnTo>
                <a:lnTo>
                  <a:pt x="1531763" y="2703"/>
                </a:lnTo>
                <a:lnTo>
                  <a:pt x="1587815" y="679"/>
                </a:lnTo>
                <a:lnTo>
                  <a:pt x="1644345" y="0"/>
                </a:lnTo>
                <a:lnTo>
                  <a:pt x="1700875" y="679"/>
                </a:lnTo>
                <a:lnTo>
                  <a:pt x="1756927" y="2703"/>
                </a:lnTo>
                <a:lnTo>
                  <a:pt x="1812470" y="6049"/>
                </a:lnTo>
                <a:lnTo>
                  <a:pt x="1867473" y="10695"/>
                </a:lnTo>
                <a:lnTo>
                  <a:pt x="1921906" y="16621"/>
                </a:lnTo>
                <a:lnTo>
                  <a:pt x="1975738" y="23803"/>
                </a:lnTo>
                <a:lnTo>
                  <a:pt x="2028939" y="32221"/>
                </a:lnTo>
                <a:lnTo>
                  <a:pt x="2081477" y="41852"/>
                </a:lnTo>
                <a:lnTo>
                  <a:pt x="2133323" y="52674"/>
                </a:lnTo>
                <a:lnTo>
                  <a:pt x="2184446" y="64666"/>
                </a:lnTo>
                <a:lnTo>
                  <a:pt x="2234814" y="77806"/>
                </a:lnTo>
                <a:lnTo>
                  <a:pt x="2284399" y="92072"/>
                </a:lnTo>
                <a:lnTo>
                  <a:pt x="2333168" y="107443"/>
                </a:lnTo>
                <a:lnTo>
                  <a:pt x="2381091" y="123896"/>
                </a:lnTo>
                <a:lnTo>
                  <a:pt x="2428138" y="141410"/>
                </a:lnTo>
                <a:lnTo>
                  <a:pt x="2474278" y="159962"/>
                </a:lnTo>
                <a:lnTo>
                  <a:pt x="2519480" y="179532"/>
                </a:lnTo>
                <a:lnTo>
                  <a:pt x="2563714" y="200096"/>
                </a:lnTo>
                <a:lnTo>
                  <a:pt x="2606950" y="221635"/>
                </a:lnTo>
                <a:lnTo>
                  <a:pt x="2649155" y="244124"/>
                </a:lnTo>
                <a:lnTo>
                  <a:pt x="2690301" y="267544"/>
                </a:lnTo>
                <a:lnTo>
                  <a:pt x="2730357" y="291872"/>
                </a:lnTo>
                <a:lnTo>
                  <a:pt x="2769291" y="317085"/>
                </a:lnTo>
                <a:lnTo>
                  <a:pt x="2807073" y="343163"/>
                </a:lnTo>
                <a:lnTo>
                  <a:pt x="2843672" y="370084"/>
                </a:lnTo>
                <a:lnTo>
                  <a:pt x="2879059" y="397826"/>
                </a:lnTo>
                <a:lnTo>
                  <a:pt x="2913202" y="426366"/>
                </a:lnTo>
                <a:lnTo>
                  <a:pt x="2946070" y="455683"/>
                </a:lnTo>
                <a:lnTo>
                  <a:pt x="2977634" y="485756"/>
                </a:lnTo>
                <a:lnTo>
                  <a:pt x="3007862" y="516562"/>
                </a:lnTo>
                <a:lnTo>
                  <a:pt x="3036724" y="548080"/>
                </a:lnTo>
                <a:lnTo>
                  <a:pt x="3064189" y="580288"/>
                </a:lnTo>
                <a:lnTo>
                  <a:pt x="3090227" y="613164"/>
                </a:lnTo>
                <a:lnTo>
                  <a:pt x="3114806" y="646686"/>
                </a:lnTo>
                <a:lnTo>
                  <a:pt x="3137897" y="680832"/>
                </a:lnTo>
                <a:lnTo>
                  <a:pt x="3159469" y="715581"/>
                </a:lnTo>
                <a:lnTo>
                  <a:pt x="3179491" y="750911"/>
                </a:lnTo>
                <a:lnTo>
                  <a:pt x="3197933" y="786800"/>
                </a:lnTo>
                <a:lnTo>
                  <a:pt x="3214764" y="823226"/>
                </a:lnTo>
                <a:lnTo>
                  <a:pt x="3229952" y="860167"/>
                </a:lnTo>
                <a:lnTo>
                  <a:pt x="3243469" y="897602"/>
                </a:lnTo>
                <a:lnTo>
                  <a:pt x="3255283" y="935509"/>
                </a:lnTo>
                <a:lnTo>
                  <a:pt x="3265363" y="973866"/>
                </a:lnTo>
                <a:lnTo>
                  <a:pt x="3273679" y="1012650"/>
                </a:lnTo>
                <a:lnTo>
                  <a:pt x="3280200" y="1051841"/>
                </a:lnTo>
                <a:lnTo>
                  <a:pt x="3284896" y="1091417"/>
                </a:lnTo>
                <a:lnTo>
                  <a:pt x="3286068" y="1107888"/>
                </a:lnTo>
                <a:lnTo>
                  <a:pt x="3286068" y="1235380"/>
                </a:lnTo>
                <a:lnTo>
                  <a:pt x="3280200" y="1291427"/>
                </a:lnTo>
                <a:lnTo>
                  <a:pt x="3273679" y="1330618"/>
                </a:lnTo>
                <a:lnTo>
                  <a:pt x="3265363" y="1369403"/>
                </a:lnTo>
                <a:lnTo>
                  <a:pt x="3255283" y="1407759"/>
                </a:lnTo>
                <a:lnTo>
                  <a:pt x="3243469" y="1445666"/>
                </a:lnTo>
                <a:lnTo>
                  <a:pt x="3229952" y="1483101"/>
                </a:lnTo>
                <a:lnTo>
                  <a:pt x="3214764" y="1520042"/>
                </a:lnTo>
                <a:lnTo>
                  <a:pt x="3197933" y="1556468"/>
                </a:lnTo>
                <a:lnTo>
                  <a:pt x="3179491" y="1592357"/>
                </a:lnTo>
                <a:lnTo>
                  <a:pt x="3159469" y="1627687"/>
                </a:lnTo>
                <a:lnTo>
                  <a:pt x="3137897" y="1662436"/>
                </a:lnTo>
                <a:lnTo>
                  <a:pt x="3114806" y="1696583"/>
                </a:lnTo>
                <a:lnTo>
                  <a:pt x="3090227" y="1730105"/>
                </a:lnTo>
                <a:lnTo>
                  <a:pt x="3064189" y="1762980"/>
                </a:lnTo>
                <a:lnTo>
                  <a:pt x="3036724" y="1795188"/>
                </a:lnTo>
                <a:lnTo>
                  <a:pt x="3007862" y="1826706"/>
                </a:lnTo>
                <a:lnTo>
                  <a:pt x="2977634" y="1857512"/>
                </a:lnTo>
                <a:lnTo>
                  <a:pt x="2946070" y="1887585"/>
                </a:lnTo>
                <a:lnTo>
                  <a:pt x="2913202" y="1916902"/>
                </a:lnTo>
                <a:lnTo>
                  <a:pt x="2879059" y="1945442"/>
                </a:lnTo>
                <a:lnTo>
                  <a:pt x="2843672" y="1973184"/>
                </a:lnTo>
                <a:lnTo>
                  <a:pt x="2807073" y="2000104"/>
                </a:lnTo>
                <a:lnTo>
                  <a:pt x="2769291" y="2026183"/>
                </a:lnTo>
                <a:lnTo>
                  <a:pt x="2730357" y="2051396"/>
                </a:lnTo>
                <a:lnTo>
                  <a:pt x="2690301" y="2075724"/>
                </a:lnTo>
                <a:lnTo>
                  <a:pt x="2649155" y="2099143"/>
                </a:lnTo>
                <a:lnTo>
                  <a:pt x="2606950" y="2121633"/>
                </a:lnTo>
                <a:lnTo>
                  <a:pt x="2563714" y="2143171"/>
                </a:lnTo>
                <a:lnTo>
                  <a:pt x="2519480" y="2163736"/>
                </a:lnTo>
                <a:lnTo>
                  <a:pt x="2474278" y="2183306"/>
                </a:lnTo>
                <a:lnTo>
                  <a:pt x="2428138" y="2201858"/>
                </a:lnTo>
                <a:lnTo>
                  <a:pt x="2381091" y="2219372"/>
                </a:lnTo>
                <a:lnTo>
                  <a:pt x="2333168" y="2235825"/>
                </a:lnTo>
                <a:lnTo>
                  <a:pt x="2284399" y="2251195"/>
                </a:lnTo>
                <a:lnTo>
                  <a:pt x="2234814" y="2265461"/>
                </a:lnTo>
                <a:lnTo>
                  <a:pt x="2184446" y="2278602"/>
                </a:lnTo>
                <a:lnTo>
                  <a:pt x="2133323" y="2290594"/>
                </a:lnTo>
                <a:lnTo>
                  <a:pt x="2081477" y="2301416"/>
                </a:lnTo>
                <a:lnTo>
                  <a:pt x="2028939" y="2311047"/>
                </a:lnTo>
                <a:lnTo>
                  <a:pt x="1975738" y="2319465"/>
                </a:lnTo>
                <a:lnTo>
                  <a:pt x="1921906" y="2326647"/>
                </a:lnTo>
                <a:lnTo>
                  <a:pt x="1867473" y="2332572"/>
                </a:lnTo>
                <a:lnTo>
                  <a:pt x="1812470" y="2337219"/>
                </a:lnTo>
                <a:lnTo>
                  <a:pt x="1756927" y="2340565"/>
                </a:lnTo>
                <a:lnTo>
                  <a:pt x="1700875" y="2342589"/>
                </a:lnTo>
                <a:lnTo>
                  <a:pt x="1644345" y="2343268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780411" y="8032460"/>
            <a:ext cx="246570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400" marR="5080" indent="-1029335">
              <a:lnSpc>
                <a:spcPct val="115799"/>
              </a:lnSpc>
              <a:spcBef>
                <a:spcPts val="100"/>
              </a:spcBef>
            </a:pPr>
            <a:r>
              <a:rPr sz="3400" spc="-10" dirty="0">
                <a:latin typeface="Verdana"/>
                <a:cs typeface="Verdana"/>
              </a:rPr>
              <a:t>Stakeholde </a:t>
            </a:r>
            <a:r>
              <a:rPr sz="3400" spc="-25" dirty="0">
                <a:latin typeface="Verdana"/>
                <a:cs typeface="Verdana"/>
              </a:rPr>
              <a:t>rs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038915" y="7045725"/>
            <a:ext cx="3084830" cy="2343785"/>
          </a:xfrm>
          <a:custGeom>
            <a:avLst/>
            <a:gdLst/>
            <a:ahLst/>
            <a:cxnLst/>
            <a:rect l="l" t="t" r="r" b="b"/>
            <a:pathLst>
              <a:path w="3084830" h="2343784">
                <a:moveTo>
                  <a:pt x="1543050" y="2343268"/>
                </a:moveTo>
                <a:lnTo>
                  <a:pt x="1488878" y="2342559"/>
                </a:lnTo>
                <a:lnTo>
                  <a:pt x="1435175" y="2340449"/>
                </a:lnTo>
                <a:lnTo>
                  <a:pt x="1381972" y="2336961"/>
                </a:lnTo>
                <a:lnTo>
                  <a:pt x="1329299" y="2332118"/>
                </a:lnTo>
                <a:lnTo>
                  <a:pt x="1277186" y="2325942"/>
                </a:lnTo>
                <a:lnTo>
                  <a:pt x="1225664" y="2318458"/>
                </a:lnTo>
                <a:lnTo>
                  <a:pt x="1174765" y="2309689"/>
                </a:lnTo>
                <a:lnTo>
                  <a:pt x="1124518" y="2299658"/>
                </a:lnTo>
                <a:lnTo>
                  <a:pt x="1074954" y="2288387"/>
                </a:lnTo>
                <a:lnTo>
                  <a:pt x="1026104" y="2275901"/>
                </a:lnTo>
                <a:lnTo>
                  <a:pt x="977998" y="2262223"/>
                </a:lnTo>
                <a:lnTo>
                  <a:pt x="930666" y="2247375"/>
                </a:lnTo>
                <a:lnTo>
                  <a:pt x="884141" y="2231381"/>
                </a:lnTo>
                <a:lnTo>
                  <a:pt x="838451" y="2214265"/>
                </a:lnTo>
                <a:lnTo>
                  <a:pt x="793628" y="2196049"/>
                </a:lnTo>
                <a:lnTo>
                  <a:pt x="749702" y="2176757"/>
                </a:lnTo>
                <a:lnTo>
                  <a:pt x="706705" y="2156412"/>
                </a:lnTo>
                <a:lnTo>
                  <a:pt x="664665" y="2135037"/>
                </a:lnTo>
                <a:lnTo>
                  <a:pt x="623615" y="2112655"/>
                </a:lnTo>
                <a:lnTo>
                  <a:pt x="583584" y="2089290"/>
                </a:lnTo>
                <a:lnTo>
                  <a:pt x="544604" y="2064965"/>
                </a:lnTo>
                <a:lnTo>
                  <a:pt x="506704" y="2039703"/>
                </a:lnTo>
                <a:lnTo>
                  <a:pt x="469916" y="2013528"/>
                </a:lnTo>
                <a:lnTo>
                  <a:pt x="434270" y="1986462"/>
                </a:lnTo>
                <a:lnTo>
                  <a:pt x="399797" y="1958529"/>
                </a:lnTo>
                <a:lnTo>
                  <a:pt x="366527" y="1929752"/>
                </a:lnTo>
                <a:lnTo>
                  <a:pt x="334490" y="1900154"/>
                </a:lnTo>
                <a:lnTo>
                  <a:pt x="303719" y="1869759"/>
                </a:lnTo>
                <a:lnTo>
                  <a:pt x="274242" y="1838589"/>
                </a:lnTo>
                <a:lnTo>
                  <a:pt x="246091" y="1806669"/>
                </a:lnTo>
                <a:lnTo>
                  <a:pt x="219296" y="1774021"/>
                </a:lnTo>
                <a:lnTo>
                  <a:pt x="193888" y="1740668"/>
                </a:lnTo>
                <a:lnTo>
                  <a:pt x="169898" y="1706634"/>
                </a:lnTo>
                <a:lnTo>
                  <a:pt x="147355" y="1671942"/>
                </a:lnTo>
                <a:lnTo>
                  <a:pt x="126292" y="1636615"/>
                </a:lnTo>
                <a:lnTo>
                  <a:pt x="106737" y="1600677"/>
                </a:lnTo>
                <a:lnTo>
                  <a:pt x="88722" y="1564150"/>
                </a:lnTo>
                <a:lnTo>
                  <a:pt x="72278" y="1527058"/>
                </a:lnTo>
                <a:lnTo>
                  <a:pt x="57435" y="1489424"/>
                </a:lnTo>
                <a:lnTo>
                  <a:pt x="44224" y="1451272"/>
                </a:lnTo>
                <a:lnTo>
                  <a:pt x="32674" y="1412624"/>
                </a:lnTo>
                <a:lnTo>
                  <a:pt x="22818" y="1373504"/>
                </a:lnTo>
                <a:lnTo>
                  <a:pt x="14685" y="1333935"/>
                </a:lnTo>
                <a:lnTo>
                  <a:pt x="8306" y="1293940"/>
                </a:lnTo>
                <a:lnTo>
                  <a:pt x="3712" y="1253543"/>
                </a:lnTo>
                <a:lnTo>
                  <a:pt x="933" y="1212767"/>
                </a:lnTo>
                <a:lnTo>
                  <a:pt x="0" y="1171634"/>
                </a:lnTo>
                <a:lnTo>
                  <a:pt x="933" y="1130502"/>
                </a:lnTo>
                <a:lnTo>
                  <a:pt x="3712" y="1089725"/>
                </a:lnTo>
                <a:lnTo>
                  <a:pt x="8306" y="1049328"/>
                </a:lnTo>
                <a:lnTo>
                  <a:pt x="14685" y="1009333"/>
                </a:lnTo>
                <a:lnTo>
                  <a:pt x="22818" y="969764"/>
                </a:lnTo>
                <a:lnTo>
                  <a:pt x="32674" y="930644"/>
                </a:lnTo>
                <a:lnTo>
                  <a:pt x="44224" y="891996"/>
                </a:lnTo>
                <a:lnTo>
                  <a:pt x="57435" y="853844"/>
                </a:lnTo>
                <a:lnTo>
                  <a:pt x="72278" y="816210"/>
                </a:lnTo>
                <a:lnTo>
                  <a:pt x="88722" y="779118"/>
                </a:lnTo>
                <a:lnTo>
                  <a:pt x="106737" y="742592"/>
                </a:lnTo>
                <a:lnTo>
                  <a:pt x="126292" y="706653"/>
                </a:lnTo>
                <a:lnTo>
                  <a:pt x="147355" y="671326"/>
                </a:lnTo>
                <a:lnTo>
                  <a:pt x="169898" y="636634"/>
                </a:lnTo>
                <a:lnTo>
                  <a:pt x="193888" y="602600"/>
                </a:lnTo>
                <a:lnTo>
                  <a:pt x="219296" y="569247"/>
                </a:lnTo>
                <a:lnTo>
                  <a:pt x="246091" y="536599"/>
                </a:lnTo>
                <a:lnTo>
                  <a:pt x="274242" y="504679"/>
                </a:lnTo>
                <a:lnTo>
                  <a:pt x="303719" y="473509"/>
                </a:lnTo>
                <a:lnTo>
                  <a:pt x="334490" y="443114"/>
                </a:lnTo>
                <a:lnTo>
                  <a:pt x="366527" y="413517"/>
                </a:lnTo>
                <a:lnTo>
                  <a:pt x="399797" y="384740"/>
                </a:lnTo>
                <a:lnTo>
                  <a:pt x="434270" y="356806"/>
                </a:lnTo>
                <a:lnTo>
                  <a:pt x="469916" y="329740"/>
                </a:lnTo>
                <a:lnTo>
                  <a:pt x="506704" y="303565"/>
                </a:lnTo>
                <a:lnTo>
                  <a:pt x="544604" y="278303"/>
                </a:lnTo>
                <a:lnTo>
                  <a:pt x="583584" y="253978"/>
                </a:lnTo>
                <a:lnTo>
                  <a:pt x="623615" y="230613"/>
                </a:lnTo>
                <a:lnTo>
                  <a:pt x="664665" y="208231"/>
                </a:lnTo>
                <a:lnTo>
                  <a:pt x="706705" y="186856"/>
                </a:lnTo>
                <a:lnTo>
                  <a:pt x="749702" y="166511"/>
                </a:lnTo>
                <a:lnTo>
                  <a:pt x="793628" y="147219"/>
                </a:lnTo>
                <a:lnTo>
                  <a:pt x="838451" y="129003"/>
                </a:lnTo>
                <a:lnTo>
                  <a:pt x="884141" y="111886"/>
                </a:lnTo>
                <a:lnTo>
                  <a:pt x="930666" y="95893"/>
                </a:lnTo>
                <a:lnTo>
                  <a:pt x="977998" y="81045"/>
                </a:lnTo>
                <a:lnTo>
                  <a:pt x="1026104" y="67367"/>
                </a:lnTo>
                <a:lnTo>
                  <a:pt x="1074954" y="54881"/>
                </a:lnTo>
                <a:lnTo>
                  <a:pt x="1124518" y="43610"/>
                </a:lnTo>
                <a:lnTo>
                  <a:pt x="1174765" y="33579"/>
                </a:lnTo>
                <a:lnTo>
                  <a:pt x="1225664" y="24809"/>
                </a:lnTo>
                <a:lnTo>
                  <a:pt x="1277186" y="17325"/>
                </a:lnTo>
                <a:lnTo>
                  <a:pt x="1329299" y="11150"/>
                </a:lnTo>
                <a:lnTo>
                  <a:pt x="1381972" y="6307"/>
                </a:lnTo>
                <a:lnTo>
                  <a:pt x="1435175" y="2818"/>
                </a:lnTo>
                <a:lnTo>
                  <a:pt x="1488878" y="708"/>
                </a:lnTo>
                <a:lnTo>
                  <a:pt x="1543050" y="0"/>
                </a:lnTo>
                <a:lnTo>
                  <a:pt x="1597222" y="708"/>
                </a:lnTo>
                <a:lnTo>
                  <a:pt x="1650924" y="2818"/>
                </a:lnTo>
                <a:lnTo>
                  <a:pt x="1704128" y="6307"/>
                </a:lnTo>
                <a:lnTo>
                  <a:pt x="1756801" y="11150"/>
                </a:lnTo>
                <a:lnTo>
                  <a:pt x="1808914" y="17325"/>
                </a:lnTo>
                <a:lnTo>
                  <a:pt x="1860435" y="24809"/>
                </a:lnTo>
                <a:lnTo>
                  <a:pt x="1911335" y="33579"/>
                </a:lnTo>
                <a:lnTo>
                  <a:pt x="1961582" y="43610"/>
                </a:lnTo>
                <a:lnTo>
                  <a:pt x="2011146" y="54881"/>
                </a:lnTo>
                <a:lnTo>
                  <a:pt x="2059996" y="67367"/>
                </a:lnTo>
                <a:lnTo>
                  <a:pt x="2108102" y="81045"/>
                </a:lnTo>
                <a:lnTo>
                  <a:pt x="2155433" y="95893"/>
                </a:lnTo>
                <a:lnTo>
                  <a:pt x="2201959" y="111886"/>
                </a:lnTo>
                <a:lnTo>
                  <a:pt x="2247648" y="129003"/>
                </a:lnTo>
                <a:lnTo>
                  <a:pt x="2292471" y="147219"/>
                </a:lnTo>
                <a:lnTo>
                  <a:pt x="2336397" y="166511"/>
                </a:lnTo>
                <a:lnTo>
                  <a:pt x="2379395" y="186856"/>
                </a:lnTo>
                <a:lnTo>
                  <a:pt x="2421434" y="208231"/>
                </a:lnTo>
                <a:lnTo>
                  <a:pt x="2462485" y="230613"/>
                </a:lnTo>
                <a:lnTo>
                  <a:pt x="2502515" y="253978"/>
                </a:lnTo>
                <a:lnTo>
                  <a:pt x="2541496" y="278303"/>
                </a:lnTo>
                <a:lnTo>
                  <a:pt x="2579395" y="303565"/>
                </a:lnTo>
                <a:lnTo>
                  <a:pt x="2616183" y="329740"/>
                </a:lnTo>
                <a:lnTo>
                  <a:pt x="2651829" y="356806"/>
                </a:lnTo>
                <a:lnTo>
                  <a:pt x="2686303" y="384740"/>
                </a:lnTo>
                <a:lnTo>
                  <a:pt x="2719573" y="413517"/>
                </a:lnTo>
                <a:lnTo>
                  <a:pt x="2751609" y="443114"/>
                </a:lnTo>
                <a:lnTo>
                  <a:pt x="2782381" y="473509"/>
                </a:lnTo>
                <a:lnTo>
                  <a:pt x="2811858" y="504679"/>
                </a:lnTo>
                <a:lnTo>
                  <a:pt x="2840009" y="536599"/>
                </a:lnTo>
                <a:lnTo>
                  <a:pt x="2866803" y="569247"/>
                </a:lnTo>
                <a:lnTo>
                  <a:pt x="2892211" y="602600"/>
                </a:lnTo>
                <a:lnTo>
                  <a:pt x="2916202" y="636634"/>
                </a:lnTo>
                <a:lnTo>
                  <a:pt x="2938744" y="671326"/>
                </a:lnTo>
                <a:lnTo>
                  <a:pt x="2959808" y="706653"/>
                </a:lnTo>
                <a:lnTo>
                  <a:pt x="2979363" y="742592"/>
                </a:lnTo>
                <a:lnTo>
                  <a:pt x="2997377" y="779118"/>
                </a:lnTo>
                <a:lnTo>
                  <a:pt x="3013821" y="816210"/>
                </a:lnTo>
                <a:lnTo>
                  <a:pt x="3028665" y="853844"/>
                </a:lnTo>
                <a:lnTo>
                  <a:pt x="3041876" y="891996"/>
                </a:lnTo>
                <a:lnTo>
                  <a:pt x="3053425" y="930644"/>
                </a:lnTo>
                <a:lnTo>
                  <a:pt x="3063282" y="969764"/>
                </a:lnTo>
                <a:lnTo>
                  <a:pt x="3071415" y="1009333"/>
                </a:lnTo>
                <a:lnTo>
                  <a:pt x="3077794" y="1049328"/>
                </a:lnTo>
                <a:lnTo>
                  <a:pt x="3082388" y="1089725"/>
                </a:lnTo>
                <a:lnTo>
                  <a:pt x="3084693" y="1123552"/>
                </a:lnTo>
                <a:lnTo>
                  <a:pt x="3084693" y="1219717"/>
                </a:lnTo>
                <a:lnTo>
                  <a:pt x="3077794" y="1293940"/>
                </a:lnTo>
                <a:lnTo>
                  <a:pt x="3071415" y="1333935"/>
                </a:lnTo>
                <a:lnTo>
                  <a:pt x="3063282" y="1373504"/>
                </a:lnTo>
                <a:lnTo>
                  <a:pt x="3053425" y="1412624"/>
                </a:lnTo>
                <a:lnTo>
                  <a:pt x="3041876" y="1451272"/>
                </a:lnTo>
                <a:lnTo>
                  <a:pt x="3028665" y="1489424"/>
                </a:lnTo>
                <a:lnTo>
                  <a:pt x="3013821" y="1527058"/>
                </a:lnTo>
                <a:lnTo>
                  <a:pt x="2997377" y="1564150"/>
                </a:lnTo>
                <a:lnTo>
                  <a:pt x="2979363" y="1600677"/>
                </a:lnTo>
                <a:lnTo>
                  <a:pt x="2959808" y="1636615"/>
                </a:lnTo>
                <a:lnTo>
                  <a:pt x="2938744" y="1671942"/>
                </a:lnTo>
                <a:lnTo>
                  <a:pt x="2916202" y="1706634"/>
                </a:lnTo>
                <a:lnTo>
                  <a:pt x="2892211" y="1740668"/>
                </a:lnTo>
                <a:lnTo>
                  <a:pt x="2866803" y="1774021"/>
                </a:lnTo>
                <a:lnTo>
                  <a:pt x="2840009" y="1806669"/>
                </a:lnTo>
                <a:lnTo>
                  <a:pt x="2811858" y="1838589"/>
                </a:lnTo>
                <a:lnTo>
                  <a:pt x="2782381" y="1869759"/>
                </a:lnTo>
                <a:lnTo>
                  <a:pt x="2751609" y="1900154"/>
                </a:lnTo>
                <a:lnTo>
                  <a:pt x="2719573" y="1929752"/>
                </a:lnTo>
                <a:lnTo>
                  <a:pt x="2686303" y="1958529"/>
                </a:lnTo>
                <a:lnTo>
                  <a:pt x="2651829" y="1986462"/>
                </a:lnTo>
                <a:lnTo>
                  <a:pt x="2616183" y="2013528"/>
                </a:lnTo>
                <a:lnTo>
                  <a:pt x="2579395" y="2039703"/>
                </a:lnTo>
                <a:lnTo>
                  <a:pt x="2541496" y="2064965"/>
                </a:lnTo>
                <a:lnTo>
                  <a:pt x="2502515" y="2089290"/>
                </a:lnTo>
                <a:lnTo>
                  <a:pt x="2462485" y="2112655"/>
                </a:lnTo>
                <a:lnTo>
                  <a:pt x="2421434" y="2135037"/>
                </a:lnTo>
                <a:lnTo>
                  <a:pt x="2379395" y="2156412"/>
                </a:lnTo>
                <a:lnTo>
                  <a:pt x="2336397" y="2176757"/>
                </a:lnTo>
                <a:lnTo>
                  <a:pt x="2292471" y="2196049"/>
                </a:lnTo>
                <a:lnTo>
                  <a:pt x="2247648" y="2214265"/>
                </a:lnTo>
                <a:lnTo>
                  <a:pt x="2201959" y="2231381"/>
                </a:lnTo>
                <a:lnTo>
                  <a:pt x="2155433" y="2247375"/>
                </a:lnTo>
                <a:lnTo>
                  <a:pt x="2108102" y="2262223"/>
                </a:lnTo>
                <a:lnTo>
                  <a:pt x="2059996" y="2275901"/>
                </a:lnTo>
                <a:lnTo>
                  <a:pt x="2011146" y="2288387"/>
                </a:lnTo>
                <a:lnTo>
                  <a:pt x="1961582" y="2299658"/>
                </a:lnTo>
                <a:lnTo>
                  <a:pt x="1911335" y="2309689"/>
                </a:lnTo>
                <a:lnTo>
                  <a:pt x="1860435" y="2318458"/>
                </a:lnTo>
                <a:lnTo>
                  <a:pt x="1808914" y="2325942"/>
                </a:lnTo>
                <a:lnTo>
                  <a:pt x="1756801" y="2332118"/>
                </a:lnTo>
                <a:lnTo>
                  <a:pt x="1704128" y="2336961"/>
                </a:lnTo>
                <a:lnTo>
                  <a:pt x="1650924" y="2340449"/>
                </a:lnTo>
                <a:lnTo>
                  <a:pt x="1597222" y="2342559"/>
                </a:lnTo>
                <a:lnTo>
                  <a:pt x="1543050" y="2343268"/>
                </a:lnTo>
                <a:close/>
              </a:path>
            </a:pathLst>
          </a:custGeom>
          <a:solidFill>
            <a:srgbClr val="4EA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408256" y="7893515"/>
            <a:ext cx="234759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spc="120" dirty="0">
                <a:latin typeface="Verdana"/>
                <a:cs typeface="Verdana"/>
              </a:rPr>
              <a:t>QA</a:t>
            </a:r>
            <a:r>
              <a:rPr sz="3800" spc="-345" dirty="0">
                <a:latin typeface="Verdana"/>
                <a:cs typeface="Verdana"/>
              </a:rPr>
              <a:t> </a:t>
            </a:r>
            <a:r>
              <a:rPr sz="3800" spc="-85" dirty="0">
                <a:latin typeface="Verdana"/>
                <a:cs typeface="Verdana"/>
              </a:rPr>
              <a:t>Tester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405537" y="430434"/>
            <a:ext cx="1192720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0" spc="-660" dirty="0">
                <a:latin typeface="Arial Black"/>
                <a:cs typeface="Arial Black"/>
              </a:rPr>
              <a:t>Agile</a:t>
            </a:r>
            <a:r>
              <a:rPr sz="9200" b="0" spc="-890" dirty="0">
                <a:latin typeface="Arial Black"/>
                <a:cs typeface="Arial Black"/>
              </a:rPr>
              <a:t> </a:t>
            </a:r>
            <a:r>
              <a:rPr sz="9200" b="0" spc="-755" dirty="0">
                <a:latin typeface="Arial Black"/>
                <a:cs typeface="Arial Black"/>
              </a:rPr>
              <a:t>Roles</a:t>
            </a:r>
            <a:r>
              <a:rPr sz="9200" b="0" spc="-890" dirty="0">
                <a:latin typeface="Arial Black"/>
                <a:cs typeface="Arial Black"/>
              </a:rPr>
              <a:t> </a:t>
            </a:r>
            <a:r>
              <a:rPr sz="9200" b="0" spc="-630" dirty="0">
                <a:latin typeface="Arial Black"/>
                <a:cs typeface="Arial Black"/>
              </a:rPr>
              <a:t>Overview</a:t>
            </a:r>
            <a:endParaRPr sz="9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721" y="1041953"/>
            <a:ext cx="634186" cy="488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7995" y="2098049"/>
            <a:ext cx="11933555" cy="3905250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 marR="5080">
              <a:lnSpc>
                <a:spcPts val="14580"/>
              </a:lnSpc>
              <a:spcBef>
                <a:spcPts val="1585"/>
              </a:spcBef>
            </a:pPr>
            <a:r>
              <a:rPr sz="13300" spc="440" dirty="0"/>
              <a:t>Thank</a:t>
            </a:r>
            <a:r>
              <a:rPr sz="13300" spc="-125" dirty="0"/>
              <a:t> </a:t>
            </a:r>
            <a:r>
              <a:rPr sz="13300" spc="330" dirty="0"/>
              <a:t>You </a:t>
            </a:r>
            <a:r>
              <a:rPr sz="13300" spc="395" dirty="0"/>
              <a:t>For</a:t>
            </a:r>
            <a:r>
              <a:rPr sz="13300" spc="-125" dirty="0"/>
              <a:t> </a:t>
            </a:r>
            <a:r>
              <a:rPr sz="13300" spc="405" dirty="0"/>
              <a:t>Attention</a:t>
            </a:r>
            <a:endParaRPr sz="13300"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82628" y="9054459"/>
            <a:ext cx="203839" cy="20383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836530" y="3923285"/>
            <a:ext cx="412261" cy="4122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8594704"/>
            <a:ext cx="1679443" cy="16922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238</Words>
  <Application>Microsoft Office PowerPoint</Application>
  <PresentationFormat>Custom</PresentationFormat>
  <Paragraphs>48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 Black</vt:lpstr>
      <vt:lpstr>Tahoma</vt:lpstr>
      <vt:lpstr>Trebuchet MS</vt:lpstr>
      <vt:lpstr>Verdana</vt:lpstr>
      <vt:lpstr>Office Theme</vt:lpstr>
      <vt:lpstr>Agile Methodology in Software Development</vt:lpstr>
      <vt:lpstr>What is Agile?</vt:lpstr>
      <vt:lpstr>Why Choose Agile?</vt:lpstr>
      <vt:lpstr>Agile in Action – Key Processes</vt:lpstr>
      <vt:lpstr>Agile Ceremonies – Driving Team Coordination</vt:lpstr>
      <vt:lpstr>Who Does What? Agile Roles Explained</vt:lpstr>
      <vt:lpstr>Final Thoughts</vt:lpstr>
      <vt:lpstr>Agile Roles Overview</vt:lpstr>
      <vt:lpstr>Thank You For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Green Modern Bold Digital Marketing Presentation</dc:title>
  <dc:creator>Meghana Maddala</dc:creator>
  <cp:keywords>DAGm2hTod34,BAGWc8o3DNY,0</cp:keywords>
  <cp:lastModifiedBy>Meghana Maddala</cp:lastModifiedBy>
  <cp:revision>7</cp:revision>
  <dcterms:created xsi:type="dcterms:W3CDTF">2025-05-08T14:49:45Z</dcterms:created>
  <dcterms:modified xsi:type="dcterms:W3CDTF">2025-05-09T04:36:20Z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2025-05-08T00:00:00Z</vt:filetime>
  </property>
  <property fmtid="{D5CDD505-2E9C-101B-9397-08002B2CF9AE}" pid="3" name="Creator">
    <vt:lpwstr>Canva</vt:lpwstr>
  </property>
  <property fmtid="{D5CDD505-2E9C-101B-9397-08002B2CF9AE}" pid="4" name="LastSaved">
    <vt:filetime>2025-05-08T00:00:00Z</vt:filetime>
  </property>
  <property fmtid="{D5CDD505-2E9C-101B-9397-08002B2CF9AE}" pid="5" name="Producer">
    <vt:lpwstr>Canva</vt:lpwstr>
  </property>
</Properties>
</file>